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6" r:id="rId4"/>
    <p:sldId id="260" r:id="rId5"/>
    <p:sldId id="261" r:id="rId6"/>
    <p:sldId id="268" r:id="rId7"/>
    <p:sldId id="275" r:id="rId8"/>
    <p:sldId id="295" r:id="rId9"/>
    <p:sldId id="307" r:id="rId10"/>
    <p:sldId id="299" r:id="rId11"/>
    <p:sldId id="271" r:id="rId12"/>
    <p:sldId id="269" r:id="rId13"/>
    <p:sldId id="273" r:id="rId14"/>
    <p:sldId id="272" r:id="rId15"/>
    <p:sldId id="274" r:id="rId16"/>
    <p:sldId id="277" r:id="rId17"/>
    <p:sldId id="262" r:id="rId18"/>
    <p:sldId id="263" r:id="rId19"/>
    <p:sldId id="293" r:id="rId20"/>
    <p:sldId id="259" r:id="rId21"/>
    <p:sldId id="276" r:id="rId22"/>
    <p:sldId id="283" r:id="rId23"/>
    <p:sldId id="270" r:id="rId24"/>
    <p:sldId id="286" r:id="rId25"/>
    <p:sldId id="296" r:id="rId26"/>
    <p:sldId id="297" r:id="rId27"/>
    <p:sldId id="264" r:id="rId28"/>
    <p:sldId id="284" r:id="rId29"/>
    <p:sldId id="282" r:id="rId30"/>
    <p:sldId id="258" r:id="rId31"/>
    <p:sldId id="265" r:id="rId32"/>
    <p:sldId id="308" r:id="rId33"/>
    <p:sldId id="309" r:id="rId34"/>
    <p:sldId id="281" r:id="rId35"/>
    <p:sldId id="285" r:id="rId36"/>
    <p:sldId id="278" r:id="rId37"/>
    <p:sldId id="279" r:id="rId38"/>
    <p:sldId id="310" r:id="rId39"/>
    <p:sldId id="267" r:id="rId40"/>
    <p:sldId id="266" r:id="rId41"/>
    <p:sldId id="301" r:id="rId42"/>
    <p:sldId id="287" r:id="rId43"/>
    <p:sldId id="302" r:id="rId44"/>
    <p:sldId id="288" r:id="rId45"/>
    <p:sldId id="289" r:id="rId46"/>
    <p:sldId id="311" r:id="rId47"/>
    <p:sldId id="290" r:id="rId48"/>
    <p:sldId id="291" r:id="rId49"/>
    <p:sldId id="292" r:id="rId50"/>
    <p:sldId id="303" r:id="rId51"/>
    <p:sldId id="304" r:id="rId52"/>
    <p:sldId id="305" r:id="rId53"/>
    <p:sldId id="313" r:id="rId54"/>
    <p:sldId id="312" r:id="rId55"/>
    <p:sldId id="298" r:id="rId56"/>
    <p:sldId id="30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7" autoAdjust="0"/>
    <p:restoredTop sz="94660"/>
  </p:normalViewPr>
  <p:slideViewPr>
    <p:cSldViewPr snapToGrid="0">
      <p:cViewPr varScale="1">
        <p:scale>
          <a:sx n="114" d="100"/>
          <a:sy n="114" d="100"/>
        </p:scale>
        <p:origin x="46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BD041-E092-440C-B766-AD9D60F54E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1A9145-0EA5-4F76-91AE-0F6D3AA49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0BDFEF-51E6-42C9-ACE5-70723A34254F}"/>
              </a:ext>
            </a:extLst>
          </p:cNvPr>
          <p:cNvSpPr>
            <a:spLocks noGrp="1"/>
          </p:cNvSpPr>
          <p:nvPr>
            <p:ph type="dt" sz="half" idx="10"/>
          </p:nvPr>
        </p:nvSpPr>
        <p:spPr/>
        <p:txBody>
          <a:bodyPr/>
          <a:lstStyle/>
          <a:p>
            <a:fld id="{6BB057A5-1B2B-4822-9F71-D1CBB61F3FD1}" type="datetimeFigureOut">
              <a:rPr lang="en-US" smtClean="0"/>
              <a:t>8/14/2023</a:t>
            </a:fld>
            <a:endParaRPr lang="en-US"/>
          </a:p>
        </p:txBody>
      </p:sp>
      <p:sp>
        <p:nvSpPr>
          <p:cNvPr id="5" name="Footer Placeholder 4">
            <a:extLst>
              <a:ext uri="{FF2B5EF4-FFF2-40B4-BE49-F238E27FC236}">
                <a16:creationId xmlns:a16="http://schemas.microsoft.com/office/drawing/2014/main" id="{6FFCD998-37B5-4B5E-9550-E66AB996E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6A798-D9B1-4805-A44F-F71BA7FF8953}"/>
              </a:ext>
            </a:extLst>
          </p:cNvPr>
          <p:cNvSpPr>
            <a:spLocks noGrp="1"/>
          </p:cNvSpPr>
          <p:nvPr>
            <p:ph type="sldNum" sz="quarter" idx="12"/>
          </p:nvPr>
        </p:nvSpPr>
        <p:spPr/>
        <p:txBody>
          <a:bodyPr/>
          <a:lstStyle/>
          <a:p>
            <a:fld id="{A7FB6088-BAFA-4A85-B085-F808012F2A3E}" type="slidenum">
              <a:rPr lang="en-US" smtClean="0"/>
              <a:t>‹#›</a:t>
            </a:fld>
            <a:endParaRPr lang="en-US"/>
          </a:p>
        </p:txBody>
      </p:sp>
    </p:spTree>
    <p:extLst>
      <p:ext uri="{BB962C8B-B14F-4D97-AF65-F5344CB8AC3E}">
        <p14:creationId xmlns:p14="http://schemas.microsoft.com/office/powerpoint/2010/main" val="61936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C1DE-A236-4DEA-AB41-3C71759FC1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1AC07D-70F9-45E0-9A25-A8A609CBB8E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36337-CEAD-4323-A4A6-ED7ABF182BE4}"/>
              </a:ext>
            </a:extLst>
          </p:cNvPr>
          <p:cNvSpPr>
            <a:spLocks noGrp="1"/>
          </p:cNvSpPr>
          <p:nvPr>
            <p:ph type="dt" sz="half" idx="10"/>
          </p:nvPr>
        </p:nvSpPr>
        <p:spPr/>
        <p:txBody>
          <a:bodyPr/>
          <a:lstStyle/>
          <a:p>
            <a:fld id="{6BB057A5-1B2B-4822-9F71-D1CBB61F3FD1}" type="datetimeFigureOut">
              <a:rPr lang="en-US" smtClean="0"/>
              <a:t>8/14/2023</a:t>
            </a:fld>
            <a:endParaRPr lang="en-US"/>
          </a:p>
        </p:txBody>
      </p:sp>
      <p:sp>
        <p:nvSpPr>
          <p:cNvPr id="5" name="Footer Placeholder 4">
            <a:extLst>
              <a:ext uri="{FF2B5EF4-FFF2-40B4-BE49-F238E27FC236}">
                <a16:creationId xmlns:a16="http://schemas.microsoft.com/office/drawing/2014/main" id="{67C60189-D45D-4587-BAEC-D1503102B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58296-5E62-4742-AFB2-ADD54DE965C5}"/>
              </a:ext>
            </a:extLst>
          </p:cNvPr>
          <p:cNvSpPr>
            <a:spLocks noGrp="1"/>
          </p:cNvSpPr>
          <p:nvPr>
            <p:ph type="sldNum" sz="quarter" idx="12"/>
          </p:nvPr>
        </p:nvSpPr>
        <p:spPr/>
        <p:txBody>
          <a:bodyPr/>
          <a:lstStyle/>
          <a:p>
            <a:fld id="{A7FB6088-BAFA-4A85-B085-F808012F2A3E}" type="slidenum">
              <a:rPr lang="en-US" smtClean="0"/>
              <a:t>‹#›</a:t>
            </a:fld>
            <a:endParaRPr lang="en-US"/>
          </a:p>
        </p:txBody>
      </p:sp>
    </p:spTree>
    <p:extLst>
      <p:ext uri="{BB962C8B-B14F-4D97-AF65-F5344CB8AC3E}">
        <p14:creationId xmlns:p14="http://schemas.microsoft.com/office/powerpoint/2010/main" val="54905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FA6911-CC7B-4896-A30F-CB85889D69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753FBB-A806-4E90-8898-2820F55D1B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3344C-D8EE-4697-A88B-3B86CC9CAB43}"/>
              </a:ext>
            </a:extLst>
          </p:cNvPr>
          <p:cNvSpPr>
            <a:spLocks noGrp="1"/>
          </p:cNvSpPr>
          <p:nvPr>
            <p:ph type="dt" sz="half" idx="10"/>
          </p:nvPr>
        </p:nvSpPr>
        <p:spPr/>
        <p:txBody>
          <a:bodyPr/>
          <a:lstStyle/>
          <a:p>
            <a:fld id="{6BB057A5-1B2B-4822-9F71-D1CBB61F3FD1}" type="datetimeFigureOut">
              <a:rPr lang="en-US" smtClean="0"/>
              <a:t>8/14/2023</a:t>
            </a:fld>
            <a:endParaRPr lang="en-US"/>
          </a:p>
        </p:txBody>
      </p:sp>
      <p:sp>
        <p:nvSpPr>
          <p:cNvPr id="5" name="Footer Placeholder 4">
            <a:extLst>
              <a:ext uri="{FF2B5EF4-FFF2-40B4-BE49-F238E27FC236}">
                <a16:creationId xmlns:a16="http://schemas.microsoft.com/office/drawing/2014/main" id="{267A5B88-299B-47C4-BB24-1CEFED323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16A28-B831-437E-9565-7DEC3EC1A6B4}"/>
              </a:ext>
            </a:extLst>
          </p:cNvPr>
          <p:cNvSpPr>
            <a:spLocks noGrp="1"/>
          </p:cNvSpPr>
          <p:nvPr>
            <p:ph type="sldNum" sz="quarter" idx="12"/>
          </p:nvPr>
        </p:nvSpPr>
        <p:spPr/>
        <p:txBody>
          <a:bodyPr/>
          <a:lstStyle/>
          <a:p>
            <a:fld id="{A7FB6088-BAFA-4A85-B085-F808012F2A3E}" type="slidenum">
              <a:rPr lang="en-US" smtClean="0"/>
              <a:t>‹#›</a:t>
            </a:fld>
            <a:endParaRPr lang="en-US"/>
          </a:p>
        </p:txBody>
      </p:sp>
    </p:spTree>
    <p:extLst>
      <p:ext uri="{BB962C8B-B14F-4D97-AF65-F5344CB8AC3E}">
        <p14:creationId xmlns:p14="http://schemas.microsoft.com/office/powerpoint/2010/main" val="121989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115F-2CEA-4B0D-8D8C-B3E72FA74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FEBDC9-8535-4FC5-8035-541933E89E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795E1-7556-468B-A372-7C57E692FEBE}"/>
              </a:ext>
            </a:extLst>
          </p:cNvPr>
          <p:cNvSpPr>
            <a:spLocks noGrp="1"/>
          </p:cNvSpPr>
          <p:nvPr>
            <p:ph type="dt" sz="half" idx="10"/>
          </p:nvPr>
        </p:nvSpPr>
        <p:spPr/>
        <p:txBody>
          <a:bodyPr/>
          <a:lstStyle/>
          <a:p>
            <a:fld id="{6BB057A5-1B2B-4822-9F71-D1CBB61F3FD1}" type="datetimeFigureOut">
              <a:rPr lang="en-US" smtClean="0"/>
              <a:t>8/14/2023</a:t>
            </a:fld>
            <a:endParaRPr lang="en-US"/>
          </a:p>
        </p:txBody>
      </p:sp>
      <p:sp>
        <p:nvSpPr>
          <p:cNvPr id="5" name="Footer Placeholder 4">
            <a:extLst>
              <a:ext uri="{FF2B5EF4-FFF2-40B4-BE49-F238E27FC236}">
                <a16:creationId xmlns:a16="http://schemas.microsoft.com/office/drawing/2014/main" id="{1E7563DC-9C93-4B20-BD3A-3CE3DE181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30115-8A86-4D0B-9D93-1DAA18E4B023}"/>
              </a:ext>
            </a:extLst>
          </p:cNvPr>
          <p:cNvSpPr>
            <a:spLocks noGrp="1"/>
          </p:cNvSpPr>
          <p:nvPr>
            <p:ph type="sldNum" sz="quarter" idx="12"/>
          </p:nvPr>
        </p:nvSpPr>
        <p:spPr/>
        <p:txBody>
          <a:bodyPr/>
          <a:lstStyle/>
          <a:p>
            <a:fld id="{A7FB6088-BAFA-4A85-B085-F808012F2A3E}" type="slidenum">
              <a:rPr lang="en-US" smtClean="0"/>
              <a:t>‹#›</a:t>
            </a:fld>
            <a:endParaRPr lang="en-US"/>
          </a:p>
        </p:txBody>
      </p:sp>
    </p:spTree>
    <p:extLst>
      <p:ext uri="{BB962C8B-B14F-4D97-AF65-F5344CB8AC3E}">
        <p14:creationId xmlns:p14="http://schemas.microsoft.com/office/powerpoint/2010/main" val="776256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F3E79-3CA7-452C-92B3-A68BF09770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B7EEB2-0B9D-4DD6-938C-7EA996E434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6543E0-E618-480B-A757-A030031B3F43}"/>
              </a:ext>
            </a:extLst>
          </p:cNvPr>
          <p:cNvSpPr>
            <a:spLocks noGrp="1"/>
          </p:cNvSpPr>
          <p:nvPr>
            <p:ph type="dt" sz="half" idx="10"/>
          </p:nvPr>
        </p:nvSpPr>
        <p:spPr/>
        <p:txBody>
          <a:bodyPr/>
          <a:lstStyle/>
          <a:p>
            <a:fld id="{6BB057A5-1B2B-4822-9F71-D1CBB61F3FD1}" type="datetimeFigureOut">
              <a:rPr lang="en-US" smtClean="0"/>
              <a:t>8/14/2023</a:t>
            </a:fld>
            <a:endParaRPr lang="en-US"/>
          </a:p>
        </p:txBody>
      </p:sp>
      <p:sp>
        <p:nvSpPr>
          <p:cNvPr id="5" name="Footer Placeholder 4">
            <a:extLst>
              <a:ext uri="{FF2B5EF4-FFF2-40B4-BE49-F238E27FC236}">
                <a16:creationId xmlns:a16="http://schemas.microsoft.com/office/drawing/2014/main" id="{445447FB-4CCB-41D1-8A72-D8E6271F2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9A813-C36D-4F2C-AEB3-65F8ED157FA2}"/>
              </a:ext>
            </a:extLst>
          </p:cNvPr>
          <p:cNvSpPr>
            <a:spLocks noGrp="1"/>
          </p:cNvSpPr>
          <p:nvPr>
            <p:ph type="sldNum" sz="quarter" idx="12"/>
          </p:nvPr>
        </p:nvSpPr>
        <p:spPr/>
        <p:txBody>
          <a:bodyPr/>
          <a:lstStyle/>
          <a:p>
            <a:fld id="{A7FB6088-BAFA-4A85-B085-F808012F2A3E}" type="slidenum">
              <a:rPr lang="en-US" smtClean="0"/>
              <a:t>‹#›</a:t>
            </a:fld>
            <a:endParaRPr lang="en-US"/>
          </a:p>
        </p:txBody>
      </p:sp>
    </p:spTree>
    <p:extLst>
      <p:ext uri="{BB962C8B-B14F-4D97-AF65-F5344CB8AC3E}">
        <p14:creationId xmlns:p14="http://schemas.microsoft.com/office/powerpoint/2010/main" val="940680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9D54-EF2C-4EC6-9A0B-570BF91BE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73EA03-51C9-471F-B4C3-3AB14DD087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9DAFB-1243-4451-816F-D11AA1C809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48755-FDCC-4F32-9C4F-8C7738A66046}"/>
              </a:ext>
            </a:extLst>
          </p:cNvPr>
          <p:cNvSpPr>
            <a:spLocks noGrp="1"/>
          </p:cNvSpPr>
          <p:nvPr>
            <p:ph type="dt" sz="half" idx="10"/>
          </p:nvPr>
        </p:nvSpPr>
        <p:spPr/>
        <p:txBody>
          <a:bodyPr/>
          <a:lstStyle/>
          <a:p>
            <a:fld id="{6BB057A5-1B2B-4822-9F71-D1CBB61F3FD1}" type="datetimeFigureOut">
              <a:rPr lang="en-US" smtClean="0"/>
              <a:t>8/14/2023</a:t>
            </a:fld>
            <a:endParaRPr lang="en-US"/>
          </a:p>
        </p:txBody>
      </p:sp>
      <p:sp>
        <p:nvSpPr>
          <p:cNvPr id="6" name="Footer Placeholder 5">
            <a:extLst>
              <a:ext uri="{FF2B5EF4-FFF2-40B4-BE49-F238E27FC236}">
                <a16:creationId xmlns:a16="http://schemas.microsoft.com/office/drawing/2014/main" id="{3146AB98-153F-4DE5-BDDB-95E60E66F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A30E9-6248-48EB-9A04-303754E2732C}"/>
              </a:ext>
            </a:extLst>
          </p:cNvPr>
          <p:cNvSpPr>
            <a:spLocks noGrp="1"/>
          </p:cNvSpPr>
          <p:nvPr>
            <p:ph type="sldNum" sz="quarter" idx="12"/>
          </p:nvPr>
        </p:nvSpPr>
        <p:spPr/>
        <p:txBody>
          <a:bodyPr/>
          <a:lstStyle/>
          <a:p>
            <a:fld id="{A7FB6088-BAFA-4A85-B085-F808012F2A3E}" type="slidenum">
              <a:rPr lang="en-US" smtClean="0"/>
              <a:t>‹#›</a:t>
            </a:fld>
            <a:endParaRPr lang="en-US"/>
          </a:p>
        </p:txBody>
      </p:sp>
    </p:spTree>
    <p:extLst>
      <p:ext uri="{BB962C8B-B14F-4D97-AF65-F5344CB8AC3E}">
        <p14:creationId xmlns:p14="http://schemas.microsoft.com/office/powerpoint/2010/main" val="704143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094F-7436-4490-A884-41BFA565D3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CCEB66-15F5-4464-9AC8-02B5A8C028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BE8111-2167-472A-9278-6FFF8FEE25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B2714B-D728-451B-B607-858558257E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839D4F-F562-45F9-8B7C-B096437CAA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748CD0-585F-465A-8F7D-5FA87FC3E2D5}"/>
              </a:ext>
            </a:extLst>
          </p:cNvPr>
          <p:cNvSpPr>
            <a:spLocks noGrp="1"/>
          </p:cNvSpPr>
          <p:nvPr>
            <p:ph type="dt" sz="half" idx="10"/>
          </p:nvPr>
        </p:nvSpPr>
        <p:spPr/>
        <p:txBody>
          <a:bodyPr/>
          <a:lstStyle/>
          <a:p>
            <a:fld id="{6BB057A5-1B2B-4822-9F71-D1CBB61F3FD1}" type="datetimeFigureOut">
              <a:rPr lang="en-US" smtClean="0"/>
              <a:t>8/14/2023</a:t>
            </a:fld>
            <a:endParaRPr lang="en-US"/>
          </a:p>
        </p:txBody>
      </p:sp>
      <p:sp>
        <p:nvSpPr>
          <p:cNvPr id="8" name="Footer Placeholder 7">
            <a:extLst>
              <a:ext uri="{FF2B5EF4-FFF2-40B4-BE49-F238E27FC236}">
                <a16:creationId xmlns:a16="http://schemas.microsoft.com/office/drawing/2014/main" id="{9C1C73F9-5B04-4517-9F91-5CB2737DF6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B89036-F7E6-46CB-AED5-8BFE10790CE9}"/>
              </a:ext>
            </a:extLst>
          </p:cNvPr>
          <p:cNvSpPr>
            <a:spLocks noGrp="1"/>
          </p:cNvSpPr>
          <p:nvPr>
            <p:ph type="sldNum" sz="quarter" idx="12"/>
          </p:nvPr>
        </p:nvSpPr>
        <p:spPr/>
        <p:txBody>
          <a:bodyPr/>
          <a:lstStyle/>
          <a:p>
            <a:fld id="{A7FB6088-BAFA-4A85-B085-F808012F2A3E}" type="slidenum">
              <a:rPr lang="en-US" smtClean="0"/>
              <a:t>‹#›</a:t>
            </a:fld>
            <a:endParaRPr lang="en-US"/>
          </a:p>
        </p:txBody>
      </p:sp>
    </p:spTree>
    <p:extLst>
      <p:ext uri="{BB962C8B-B14F-4D97-AF65-F5344CB8AC3E}">
        <p14:creationId xmlns:p14="http://schemas.microsoft.com/office/powerpoint/2010/main" val="120200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3FC3-81DA-415F-B944-067F7A1858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FB1E23-D5FA-4E26-9361-E9DDD2E04D22}"/>
              </a:ext>
            </a:extLst>
          </p:cNvPr>
          <p:cNvSpPr>
            <a:spLocks noGrp="1"/>
          </p:cNvSpPr>
          <p:nvPr>
            <p:ph type="dt" sz="half" idx="10"/>
          </p:nvPr>
        </p:nvSpPr>
        <p:spPr/>
        <p:txBody>
          <a:bodyPr/>
          <a:lstStyle/>
          <a:p>
            <a:fld id="{6BB057A5-1B2B-4822-9F71-D1CBB61F3FD1}" type="datetimeFigureOut">
              <a:rPr lang="en-US" smtClean="0"/>
              <a:t>8/14/2023</a:t>
            </a:fld>
            <a:endParaRPr lang="en-US"/>
          </a:p>
        </p:txBody>
      </p:sp>
      <p:sp>
        <p:nvSpPr>
          <p:cNvPr id="4" name="Footer Placeholder 3">
            <a:extLst>
              <a:ext uri="{FF2B5EF4-FFF2-40B4-BE49-F238E27FC236}">
                <a16:creationId xmlns:a16="http://schemas.microsoft.com/office/drawing/2014/main" id="{BF322A8C-AC3D-473F-80D2-FD01C51BBD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7A91AD-81EE-4714-9E0C-CFDCAA219CAB}"/>
              </a:ext>
            </a:extLst>
          </p:cNvPr>
          <p:cNvSpPr>
            <a:spLocks noGrp="1"/>
          </p:cNvSpPr>
          <p:nvPr>
            <p:ph type="sldNum" sz="quarter" idx="12"/>
          </p:nvPr>
        </p:nvSpPr>
        <p:spPr/>
        <p:txBody>
          <a:bodyPr/>
          <a:lstStyle/>
          <a:p>
            <a:fld id="{A7FB6088-BAFA-4A85-B085-F808012F2A3E}" type="slidenum">
              <a:rPr lang="en-US" smtClean="0"/>
              <a:t>‹#›</a:t>
            </a:fld>
            <a:endParaRPr lang="en-US"/>
          </a:p>
        </p:txBody>
      </p:sp>
    </p:spTree>
    <p:extLst>
      <p:ext uri="{BB962C8B-B14F-4D97-AF65-F5344CB8AC3E}">
        <p14:creationId xmlns:p14="http://schemas.microsoft.com/office/powerpoint/2010/main" val="166773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65D1A5-AC2D-4FB7-AFD3-2CDB9D6F7796}"/>
              </a:ext>
            </a:extLst>
          </p:cNvPr>
          <p:cNvSpPr>
            <a:spLocks noGrp="1"/>
          </p:cNvSpPr>
          <p:nvPr>
            <p:ph type="dt" sz="half" idx="10"/>
          </p:nvPr>
        </p:nvSpPr>
        <p:spPr/>
        <p:txBody>
          <a:bodyPr/>
          <a:lstStyle/>
          <a:p>
            <a:fld id="{6BB057A5-1B2B-4822-9F71-D1CBB61F3FD1}" type="datetimeFigureOut">
              <a:rPr lang="en-US" smtClean="0"/>
              <a:t>8/14/2023</a:t>
            </a:fld>
            <a:endParaRPr lang="en-US"/>
          </a:p>
        </p:txBody>
      </p:sp>
      <p:sp>
        <p:nvSpPr>
          <p:cNvPr id="3" name="Footer Placeholder 2">
            <a:extLst>
              <a:ext uri="{FF2B5EF4-FFF2-40B4-BE49-F238E27FC236}">
                <a16:creationId xmlns:a16="http://schemas.microsoft.com/office/drawing/2014/main" id="{81ED2CBA-E3F0-4E4C-807F-AB2271EB19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63214B-3EB7-4F29-8CB6-3C21F4981415}"/>
              </a:ext>
            </a:extLst>
          </p:cNvPr>
          <p:cNvSpPr>
            <a:spLocks noGrp="1"/>
          </p:cNvSpPr>
          <p:nvPr>
            <p:ph type="sldNum" sz="quarter" idx="12"/>
          </p:nvPr>
        </p:nvSpPr>
        <p:spPr/>
        <p:txBody>
          <a:bodyPr/>
          <a:lstStyle/>
          <a:p>
            <a:fld id="{A7FB6088-BAFA-4A85-B085-F808012F2A3E}" type="slidenum">
              <a:rPr lang="en-US" smtClean="0"/>
              <a:t>‹#›</a:t>
            </a:fld>
            <a:endParaRPr lang="en-US"/>
          </a:p>
        </p:txBody>
      </p:sp>
    </p:spTree>
    <p:extLst>
      <p:ext uri="{BB962C8B-B14F-4D97-AF65-F5344CB8AC3E}">
        <p14:creationId xmlns:p14="http://schemas.microsoft.com/office/powerpoint/2010/main" val="4195366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A74E-5E75-4A44-B336-BC7700FA2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6D7A0D-2F07-489F-873B-8C055CC7BD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BA158-4FC7-4F54-8836-CD066E59E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13075F-2440-4638-AD6E-749EDCB673FF}"/>
              </a:ext>
            </a:extLst>
          </p:cNvPr>
          <p:cNvSpPr>
            <a:spLocks noGrp="1"/>
          </p:cNvSpPr>
          <p:nvPr>
            <p:ph type="dt" sz="half" idx="10"/>
          </p:nvPr>
        </p:nvSpPr>
        <p:spPr/>
        <p:txBody>
          <a:bodyPr/>
          <a:lstStyle/>
          <a:p>
            <a:fld id="{6BB057A5-1B2B-4822-9F71-D1CBB61F3FD1}" type="datetimeFigureOut">
              <a:rPr lang="en-US" smtClean="0"/>
              <a:t>8/14/2023</a:t>
            </a:fld>
            <a:endParaRPr lang="en-US"/>
          </a:p>
        </p:txBody>
      </p:sp>
      <p:sp>
        <p:nvSpPr>
          <p:cNvPr id="6" name="Footer Placeholder 5">
            <a:extLst>
              <a:ext uri="{FF2B5EF4-FFF2-40B4-BE49-F238E27FC236}">
                <a16:creationId xmlns:a16="http://schemas.microsoft.com/office/drawing/2014/main" id="{E16A4320-9AF4-44EE-A7F8-BE66C0D6C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9B8D1-F622-45C5-BF5E-87ACD8EA3E08}"/>
              </a:ext>
            </a:extLst>
          </p:cNvPr>
          <p:cNvSpPr>
            <a:spLocks noGrp="1"/>
          </p:cNvSpPr>
          <p:nvPr>
            <p:ph type="sldNum" sz="quarter" idx="12"/>
          </p:nvPr>
        </p:nvSpPr>
        <p:spPr/>
        <p:txBody>
          <a:bodyPr/>
          <a:lstStyle/>
          <a:p>
            <a:fld id="{A7FB6088-BAFA-4A85-B085-F808012F2A3E}" type="slidenum">
              <a:rPr lang="en-US" smtClean="0"/>
              <a:t>‹#›</a:t>
            </a:fld>
            <a:endParaRPr lang="en-US"/>
          </a:p>
        </p:txBody>
      </p:sp>
    </p:spTree>
    <p:extLst>
      <p:ext uri="{BB962C8B-B14F-4D97-AF65-F5344CB8AC3E}">
        <p14:creationId xmlns:p14="http://schemas.microsoft.com/office/powerpoint/2010/main" val="2653104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2DF7E-BDAC-4B9F-82DA-F6CD6EB512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A3E7D8-4F08-4456-95E6-B563E585DC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5DFE77-776E-4F88-8FE7-CA9A769A7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C5AB35-AFEE-4CEE-96BC-536DF60026AB}"/>
              </a:ext>
            </a:extLst>
          </p:cNvPr>
          <p:cNvSpPr>
            <a:spLocks noGrp="1"/>
          </p:cNvSpPr>
          <p:nvPr>
            <p:ph type="dt" sz="half" idx="10"/>
          </p:nvPr>
        </p:nvSpPr>
        <p:spPr/>
        <p:txBody>
          <a:bodyPr/>
          <a:lstStyle/>
          <a:p>
            <a:fld id="{6BB057A5-1B2B-4822-9F71-D1CBB61F3FD1}" type="datetimeFigureOut">
              <a:rPr lang="en-US" smtClean="0"/>
              <a:t>8/14/2023</a:t>
            </a:fld>
            <a:endParaRPr lang="en-US"/>
          </a:p>
        </p:txBody>
      </p:sp>
      <p:sp>
        <p:nvSpPr>
          <p:cNvPr id="6" name="Footer Placeholder 5">
            <a:extLst>
              <a:ext uri="{FF2B5EF4-FFF2-40B4-BE49-F238E27FC236}">
                <a16:creationId xmlns:a16="http://schemas.microsoft.com/office/drawing/2014/main" id="{192EA3F2-AAB3-42F1-9C66-F444DA505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8B881-82E7-49CA-BF57-83EB6754B8E2}"/>
              </a:ext>
            </a:extLst>
          </p:cNvPr>
          <p:cNvSpPr>
            <a:spLocks noGrp="1"/>
          </p:cNvSpPr>
          <p:nvPr>
            <p:ph type="sldNum" sz="quarter" idx="12"/>
          </p:nvPr>
        </p:nvSpPr>
        <p:spPr/>
        <p:txBody>
          <a:bodyPr/>
          <a:lstStyle/>
          <a:p>
            <a:fld id="{A7FB6088-BAFA-4A85-B085-F808012F2A3E}" type="slidenum">
              <a:rPr lang="en-US" smtClean="0"/>
              <a:t>‹#›</a:t>
            </a:fld>
            <a:endParaRPr lang="en-US"/>
          </a:p>
        </p:txBody>
      </p:sp>
    </p:spTree>
    <p:extLst>
      <p:ext uri="{BB962C8B-B14F-4D97-AF65-F5344CB8AC3E}">
        <p14:creationId xmlns:p14="http://schemas.microsoft.com/office/powerpoint/2010/main" val="3638309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2D8AB-A4F4-4CDA-BB02-AE75B4930A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0E8DE1-F12E-4652-B39B-F7F0269AAB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493BDB-2376-4A0D-B7AB-D301CBEA37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057A5-1B2B-4822-9F71-D1CBB61F3FD1}" type="datetimeFigureOut">
              <a:rPr lang="en-US" smtClean="0"/>
              <a:t>8/14/2023</a:t>
            </a:fld>
            <a:endParaRPr lang="en-US"/>
          </a:p>
        </p:txBody>
      </p:sp>
      <p:sp>
        <p:nvSpPr>
          <p:cNvPr id="5" name="Footer Placeholder 4">
            <a:extLst>
              <a:ext uri="{FF2B5EF4-FFF2-40B4-BE49-F238E27FC236}">
                <a16:creationId xmlns:a16="http://schemas.microsoft.com/office/drawing/2014/main" id="{9659B77D-4A42-4CA1-9456-A2263A9153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8B7B3F-D05F-4779-A019-7C28C08E0F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B6088-BAFA-4A85-B085-F808012F2A3E}" type="slidenum">
              <a:rPr lang="en-US" smtClean="0"/>
              <a:t>‹#›</a:t>
            </a:fld>
            <a:endParaRPr lang="en-US"/>
          </a:p>
        </p:txBody>
      </p:sp>
    </p:spTree>
    <p:extLst>
      <p:ext uri="{BB962C8B-B14F-4D97-AF65-F5344CB8AC3E}">
        <p14:creationId xmlns:p14="http://schemas.microsoft.com/office/powerpoint/2010/main" val="700081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hyperlink" Target="https://www.youtube.com/watch?v=Uteflg9wPj4" TargetMode="Externa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hyperlink" Target="https://www.youtube.com/watch?v=wruVvFOr3OQ"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wruVvFOr3OQ"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2.jfif"/></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jf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fif"/></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hyperlink" Target="https://www.youtube.com/watch?v=zcmBSdyNom4"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14C131E-9E69-4A3A-9C20-DD25F67591E8}"/>
              </a:ext>
            </a:extLst>
          </p:cNvPr>
          <p:cNvSpPr>
            <a:spLocks noGrp="1"/>
          </p:cNvSpPr>
          <p:nvPr>
            <p:ph type="subTitle" idx="1"/>
          </p:nvPr>
        </p:nvSpPr>
        <p:spPr/>
        <p:txBody>
          <a:bodyPr>
            <a:normAutofit lnSpcReduction="10000"/>
          </a:bodyPr>
          <a:lstStyle/>
          <a:p>
            <a:r>
              <a:rPr lang="en-US" sz="6000" b="1" dirty="0">
                <a:solidFill>
                  <a:srgbClr val="002060"/>
                </a:solidFill>
              </a:rPr>
              <a:t>COLOR GUARD &amp; GUIDON PROCEDURES</a:t>
            </a:r>
          </a:p>
        </p:txBody>
      </p:sp>
      <p:pic>
        <p:nvPicPr>
          <p:cNvPr id="5" name="Picture 4">
            <a:extLst>
              <a:ext uri="{FF2B5EF4-FFF2-40B4-BE49-F238E27FC236}">
                <a16:creationId xmlns:a16="http://schemas.microsoft.com/office/drawing/2014/main" id="{362A5E75-48D2-4ADA-B064-4AC9464DB37F}"/>
              </a:ext>
            </a:extLst>
          </p:cNvPr>
          <p:cNvPicPr>
            <a:picLocks noChangeAspect="1"/>
          </p:cNvPicPr>
          <p:nvPr/>
        </p:nvPicPr>
        <p:blipFill rotWithShape="1">
          <a:blip r:embed="rId2">
            <a:extLst>
              <a:ext uri="{28A0092B-C50C-407E-A947-70E740481C1C}">
                <a14:useLocalDpi xmlns:a14="http://schemas.microsoft.com/office/drawing/2010/main" val="0"/>
              </a:ext>
            </a:extLst>
          </a:blip>
          <a:srcRect r="2118"/>
          <a:stretch/>
        </p:blipFill>
        <p:spPr>
          <a:xfrm>
            <a:off x="1313139" y="84428"/>
            <a:ext cx="9565722" cy="3257550"/>
          </a:xfrm>
          <a:prstGeom prst="rect">
            <a:avLst/>
          </a:prstGeom>
        </p:spPr>
      </p:pic>
    </p:spTree>
    <p:extLst>
      <p:ext uri="{BB962C8B-B14F-4D97-AF65-F5344CB8AC3E}">
        <p14:creationId xmlns:p14="http://schemas.microsoft.com/office/powerpoint/2010/main" val="4193524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DD26-7CC5-495F-B833-A0269E103B16}"/>
              </a:ext>
            </a:extLst>
          </p:cNvPr>
          <p:cNvSpPr>
            <a:spLocks noGrp="1"/>
          </p:cNvSpPr>
          <p:nvPr>
            <p:ph type="title"/>
          </p:nvPr>
        </p:nvSpPr>
        <p:spPr>
          <a:xfrm>
            <a:off x="92278" y="386852"/>
            <a:ext cx="10515600" cy="2546366"/>
          </a:xfrm>
        </p:spPr>
        <p:txBody>
          <a:bodyPr>
            <a:normAutofit fontScale="90000"/>
          </a:bodyPr>
          <a:lstStyle/>
          <a:p>
            <a:r>
              <a:rPr lang="en-US" sz="4900" u="sng" dirty="0">
                <a:solidFill>
                  <a:srgbClr val="002060"/>
                </a:solidFill>
              </a:rPr>
              <a:t>Flag Fringe </a:t>
            </a:r>
            <a:br>
              <a:rPr lang="en-US" sz="3100" b="1" dirty="0"/>
            </a:br>
            <a:r>
              <a:rPr lang="en-US" sz="3100" b="1" dirty="0">
                <a:solidFill>
                  <a:srgbClr val="002060"/>
                </a:solidFill>
              </a:rPr>
              <a:t>The Marine Corps, Navy, and Coast Guard have gold-colored fringe on all flags </a:t>
            </a:r>
            <a:r>
              <a:rPr lang="en-US" sz="3100" b="1" dirty="0">
                <a:solidFill>
                  <a:srgbClr val="FF0000"/>
                </a:solidFill>
              </a:rPr>
              <a:t>except for the American flag at all times. </a:t>
            </a:r>
            <a:br>
              <a:rPr lang="en-US" sz="3100" b="1" dirty="0">
                <a:solidFill>
                  <a:srgbClr val="002060"/>
                </a:solidFill>
              </a:rPr>
            </a:br>
            <a:r>
              <a:rPr lang="en-US" sz="3100" b="1" dirty="0">
                <a:solidFill>
                  <a:srgbClr val="FF0000"/>
                </a:solidFill>
              </a:rPr>
              <a:t>NO FRINGE ON THE AMERICAN FLAG.</a:t>
            </a:r>
            <a:br>
              <a:rPr lang="en-US" sz="3100" b="1" dirty="0">
                <a:solidFill>
                  <a:srgbClr val="002060"/>
                </a:solidFill>
              </a:rPr>
            </a:br>
            <a:br>
              <a:rPr lang="en-US" sz="3100" b="1" dirty="0">
                <a:solidFill>
                  <a:srgbClr val="002060"/>
                </a:solidFill>
              </a:rPr>
            </a:br>
            <a:r>
              <a:rPr lang="en-US" sz="3100" b="1" dirty="0">
                <a:solidFill>
                  <a:srgbClr val="002060"/>
                </a:solidFill>
              </a:rPr>
              <a:t>LMMD Flag may have fringe!!</a:t>
            </a:r>
            <a:br>
              <a:rPr lang="en-US" dirty="0">
                <a:solidFill>
                  <a:srgbClr val="002060"/>
                </a:solidFill>
              </a:rPr>
            </a:br>
            <a:endParaRPr lang="en-US" dirty="0">
              <a:solidFill>
                <a:srgbClr val="002060"/>
              </a:solidFill>
            </a:endParaRPr>
          </a:p>
        </p:txBody>
      </p:sp>
      <p:pic>
        <p:nvPicPr>
          <p:cNvPr id="5" name="Content Placeholder 4">
            <a:extLst>
              <a:ext uri="{FF2B5EF4-FFF2-40B4-BE49-F238E27FC236}">
                <a16:creationId xmlns:a16="http://schemas.microsoft.com/office/drawing/2014/main" id="{BDEEEF42-203F-4FCC-AE1C-3C244AA4D0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90" r="837"/>
          <a:stretch/>
        </p:blipFill>
        <p:spPr>
          <a:xfrm>
            <a:off x="92278" y="2757720"/>
            <a:ext cx="5368955" cy="4017061"/>
          </a:xfrm>
        </p:spPr>
      </p:pic>
      <p:pic>
        <p:nvPicPr>
          <p:cNvPr id="6" name="Picture 5">
            <a:extLst>
              <a:ext uri="{FF2B5EF4-FFF2-40B4-BE49-F238E27FC236}">
                <a16:creationId xmlns:a16="http://schemas.microsoft.com/office/drawing/2014/main" id="{34ACA1C0-3815-4713-9F4B-59034178ABC2}"/>
              </a:ext>
            </a:extLst>
          </p:cNvPr>
          <p:cNvPicPr>
            <a:picLocks noChangeAspect="1"/>
          </p:cNvPicPr>
          <p:nvPr/>
        </p:nvPicPr>
        <p:blipFill>
          <a:blip r:embed="rId3"/>
          <a:stretch>
            <a:fillRect/>
          </a:stretch>
        </p:blipFill>
        <p:spPr>
          <a:xfrm>
            <a:off x="6849756" y="2859475"/>
            <a:ext cx="4592827" cy="3594770"/>
          </a:xfrm>
          <a:prstGeom prst="rect">
            <a:avLst/>
          </a:prstGeom>
        </p:spPr>
      </p:pic>
      <p:sp>
        <p:nvSpPr>
          <p:cNvPr id="7" name="TextBox 6">
            <a:extLst>
              <a:ext uri="{FF2B5EF4-FFF2-40B4-BE49-F238E27FC236}">
                <a16:creationId xmlns:a16="http://schemas.microsoft.com/office/drawing/2014/main" id="{10E91E79-2E7D-4F15-8275-D5C163036ED4}"/>
              </a:ext>
            </a:extLst>
          </p:cNvPr>
          <p:cNvSpPr txBox="1"/>
          <p:nvPr/>
        </p:nvSpPr>
        <p:spPr>
          <a:xfrm>
            <a:off x="8309294" y="6014906"/>
            <a:ext cx="2298584" cy="646331"/>
          </a:xfrm>
          <a:prstGeom prst="rect">
            <a:avLst/>
          </a:prstGeom>
          <a:noFill/>
        </p:spPr>
        <p:txBody>
          <a:bodyPr wrap="square" rtlCol="0">
            <a:spAutoFit/>
          </a:bodyPr>
          <a:lstStyle/>
          <a:p>
            <a:r>
              <a:rPr lang="en-US" sz="3600" b="1" dirty="0">
                <a:solidFill>
                  <a:srgbClr val="002060"/>
                </a:solidFill>
              </a:rPr>
              <a:t>Fringe</a:t>
            </a:r>
          </a:p>
        </p:txBody>
      </p:sp>
    </p:spTree>
    <p:extLst>
      <p:ext uri="{BB962C8B-B14F-4D97-AF65-F5344CB8AC3E}">
        <p14:creationId xmlns:p14="http://schemas.microsoft.com/office/powerpoint/2010/main" val="976769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B5CB-C184-4A08-BDEC-99B3BCD05C4B}"/>
              </a:ext>
            </a:extLst>
          </p:cNvPr>
          <p:cNvSpPr>
            <a:spLocks noGrp="1"/>
          </p:cNvSpPr>
          <p:nvPr>
            <p:ph type="title"/>
          </p:nvPr>
        </p:nvSpPr>
        <p:spPr>
          <a:xfrm>
            <a:off x="401972" y="0"/>
            <a:ext cx="10515600" cy="1325563"/>
          </a:xfrm>
        </p:spPr>
        <p:txBody>
          <a:bodyPr/>
          <a:lstStyle/>
          <a:p>
            <a:r>
              <a:rPr lang="en-US" b="1" u="sng" dirty="0">
                <a:solidFill>
                  <a:srgbClr val="002060"/>
                </a:solidFill>
              </a:rPr>
              <a:t>Order </a:t>
            </a:r>
            <a:r>
              <a:rPr lang="en-US" b="1" u="sng" dirty="0" err="1">
                <a:solidFill>
                  <a:srgbClr val="002060"/>
                </a:solidFill>
              </a:rPr>
              <a:t>Guidon</a:t>
            </a:r>
            <a:endParaRPr lang="en-US" b="1" u="sng" dirty="0">
              <a:solidFill>
                <a:srgbClr val="002060"/>
              </a:solidFill>
            </a:endParaRPr>
          </a:p>
        </p:txBody>
      </p:sp>
      <p:pic>
        <p:nvPicPr>
          <p:cNvPr id="5" name="Content Placeholder 4">
            <a:extLst>
              <a:ext uri="{FF2B5EF4-FFF2-40B4-BE49-F238E27FC236}">
                <a16:creationId xmlns:a16="http://schemas.microsoft.com/office/drawing/2014/main" id="{602B752B-50D6-470E-9D05-D2EC2EF399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4480" y="176169"/>
            <a:ext cx="6473761" cy="6479213"/>
          </a:xfrm>
        </p:spPr>
      </p:pic>
    </p:spTree>
    <p:extLst>
      <p:ext uri="{BB962C8B-B14F-4D97-AF65-F5344CB8AC3E}">
        <p14:creationId xmlns:p14="http://schemas.microsoft.com/office/powerpoint/2010/main" val="1138874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1750-4DF9-43A2-9DC9-29009FD1BD88}"/>
              </a:ext>
            </a:extLst>
          </p:cNvPr>
          <p:cNvSpPr>
            <a:spLocks noGrp="1"/>
          </p:cNvSpPr>
          <p:nvPr>
            <p:ph type="title"/>
          </p:nvPr>
        </p:nvSpPr>
        <p:spPr>
          <a:xfrm>
            <a:off x="628475" y="0"/>
            <a:ext cx="10515600" cy="927290"/>
          </a:xfrm>
        </p:spPr>
        <p:txBody>
          <a:bodyPr>
            <a:normAutofit/>
          </a:bodyPr>
          <a:lstStyle/>
          <a:p>
            <a:r>
              <a:rPr lang="en-US" b="1" u="sng" dirty="0">
                <a:solidFill>
                  <a:srgbClr val="002060"/>
                </a:solidFill>
              </a:rPr>
              <a:t>Carry </a:t>
            </a:r>
            <a:r>
              <a:rPr lang="en-US" b="1" u="sng" dirty="0" err="1">
                <a:solidFill>
                  <a:srgbClr val="002060"/>
                </a:solidFill>
              </a:rPr>
              <a:t>Guidon</a:t>
            </a:r>
            <a:r>
              <a:rPr lang="en-US" b="1" u="sng" dirty="0">
                <a:solidFill>
                  <a:srgbClr val="002060"/>
                </a:solidFill>
              </a:rPr>
              <a:t> </a:t>
            </a:r>
          </a:p>
        </p:txBody>
      </p:sp>
      <p:pic>
        <p:nvPicPr>
          <p:cNvPr id="5" name="Content Placeholder 4">
            <a:extLst>
              <a:ext uri="{FF2B5EF4-FFF2-40B4-BE49-F238E27FC236}">
                <a16:creationId xmlns:a16="http://schemas.microsoft.com/office/drawing/2014/main" id="{4825EB3A-5E7C-4FA0-8EFA-1F10C8B3C7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7787" y="1204839"/>
            <a:ext cx="6548550" cy="5403501"/>
          </a:xfrm>
        </p:spPr>
      </p:pic>
    </p:spTree>
    <p:extLst>
      <p:ext uri="{BB962C8B-B14F-4D97-AF65-F5344CB8AC3E}">
        <p14:creationId xmlns:p14="http://schemas.microsoft.com/office/powerpoint/2010/main" val="1735642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9294A-1795-41A4-B0C2-46FDC9A911FC}"/>
              </a:ext>
            </a:extLst>
          </p:cNvPr>
          <p:cNvSpPr>
            <a:spLocks noGrp="1"/>
          </p:cNvSpPr>
          <p:nvPr>
            <p:ph type="title"/>
          </p:nvPr>
        </p:nvSpPr>
        <p:spPr>
          <a:xfrm>
            <a:off x="0" y="79899"/>
            <a:ext cx="10515600" cy="1325563"/>
          </a:xfrm>
        </p:spPr>
        <p:txBody>
          <a:bodyPr/>
          <a:lstStyle/>
          <a:p>
            <a:r>
              <a:rPr lang="en-US" b="1" u="sng" dirty="0" err="1">
                <a:solidFill>
                  <a:srgbClr val="002060"/>
                </a:solidFill>
              </a:rPr>
              <a:t>Guidon</a:t>
            </a:r>
            <a:r>
              <a:rPr lang="en-US" b="1" u="sng" dirty="0">
                <a:solidFill>
                  <a:srgbClr val="002060"/>
                </a:solidFill>
              </a:rPr>
              <a:t> Carry Double</a:t>
            </a:r>
            <a:br>
              <a:rPr lang="en-US" b="1" u="sng" dirty="0">
                <a:solidFill>
                  <a:srgbClr val="002060"/>
                </a:solidFill>
              </a:rPr>
            </a:br>
            <a:r>
              <a:rPr lang="en-US" b="1" u="sng" dirty="0">
                <a:solidFill>
                  <a:srgbClr val="002060"/>
                </a:solidFill>
              </a:rPr>
              <a:t>Time</a:t>
            </a:r>
          </a:p>
        </p:txBody>
      </p:sp>
      <p:pic>
        <p:nvPicPr>
          <p:cNvPr id="5" name="Content Placeholder 4">
            <a:extLst>
              <a:ext uri="{FF2B5EF4-FFF2-40B4-BE49-F238E27FC236}">
                <a16:creationId xmlns:a16="http://schemas.microsoft.com/office/drawing/2014/main" id="{397155F2-5D60-4E07-A550-23FFA3FDF4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1508" y="592913"/>
            <a:ext cx="6761276" cy="6084724"/>
          </a:xfrm>
        </p:spPr>
      </p:pic>
    </p:spTree>
    <p:extLst>
      <p:ext uri="{BB962C8B-B14F-4D97-AF65-F5344CB8AC3E}">
        <p14:creationId xmlns:p14="http://schemas.microsoft.com/office/powerpoint/2010/main" val="3882843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6B0BE-2D66-4C8D-B28B-D7358C9A0EA7}"/>
              </a:ext>
            </a:extLst>
          </p:cNvPr>
          <p:cNvSpPr>
            <a:spLocks noGrp="1"/>
          </p:cNvSpPr>
          <p:nvPr>
            <p:ph type="title"/>
          </p:nvPr>
        </p:nvSpPr>
        <p:spPr/>
        <p:txBody>
          <a:bodyPr/>
          <a:lstStyle/>
          <a:p>
            <a:r>
              <a:rPr lang="en-US" b="1" u="sng" dirty="0" err="1">
                <a:solidFill>
                  <a:srgbClr val="002060"/>
                </a:solidFill>
              </a:rPr>
              <a:t>Guidon</a:t>
            </a:r>
            <a:r>
              <a:rPr lang="en-US" b="1" u="sng" dirty="0">
                <a:solidFill>
                  <a:srgbClr val="002060"/>
                </a:solidFill>
              </a:rPr>
              <a:t> Salute</a:t>
            </a:r>
          </a:p>
        </p:txBody>
      </p:sp>
      <p:pic>
        <p:nvPicPr>
          <p:cNvPr id="5" name="Content Placeholder 4">
            <a:extLst>
              <a:ext uri="{FF2B5EF4-FFF2-40B4-BE49-F238E27FC236}">
                <a16:creationId xmlns:a16="http://schemas.microsoft.com/office/drawing/2014/main" id="{D61EC3D4-BD46-4585-A10A-7BC9033CC4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4381" y="168364"/>
            <a:ext cx="6354310" cy="6521271"/>
          </a:xfrm>
        </p:spPr>
      </p:pic>
      <p:sp>
        <p:nvSpPr>
          <p:cNvPr id="6" name="TextBox 5">
            <a:extLst>
              <a:ext uri="{FF2B5EF4-FFF2-40B4-BE49-F238E27FC236}">
                <a16:creationId xmlns:a16="http://schemas.microsoft.com/office/drawing/2014/main" id="{82F67AF7-CA1A-4AA5-A40D-4DADE30C61CD}"/>
              </a:ext>
            </a:extLst>
          </p:cNvPr>
          <p:cNvSpPr txBox="1"/>
          <p:nvPr/>
        </p:nvSpPr>
        <p:spPr>
          <a:xfrm>
            <a:off x="0" y="3112316"/>
            <a:ext cx="5234381" cy="1815882"/>
          </a:xfrm>
          <a:prstGeom prst="rect">
            <a:avLst/>
          </a:prstGeom>
          <a:noFill/>
        </p:spPr>
        <p:txBody>
          <a:bodyPr wrap="square" rtlCol="0">
            <a:spAutoFit/>
          </a:bodyPr>
          <a:lstStyle/>
          <a:p>
            <a:r>
              <a:rPr lang="en-US" sz="2000" b="1" u="sng" dirty="0">
                <a:solidFill>
                  <a:srgbClr val="002060"/>
                </a:solidFill>
              </a:rPr>
              <a:t>This salute is only used not in formation!! </a:t>
            </a:r>
          </a:p>
          <a:p>
            <a:endParaRPr lang="en-US" dirty="0">
              <a:solidFill>
                <a:srgbClr val="002060"/>
              </a:solidFill>
            </a:endParaRPr>
          </a:p>
          <a:p>
            <a:r>
              <a:rPr lang="en-US" sz="1400" dirty="0">
                <a:solidFill>
                  <a:srgbClr val="002060"/>
                </a:solidFill>
              </a:rPr>
              <a:t>Example: When a </a:t>
            </a:r>
            <a:r>
              <a:rPr lang="en-US" sz="1400" dirty="0" err="1">
                <a:solidFill>
                  <a:srgbClr val="002060"/>
                </a:solidFill>
              </a:rPr>
              <a:t>guidon</a:t>
            </a:r>
            <a:r>
              <a:rPr lang="en-US" sz="1400" dirty="0">
                <a:solidFill>
                  <a:srgbClr val="002060"/>
                </a:solidFill>
              </a:rPr>
              <a:t> bearer is not in a formation (either walking somewhere or standing and holding the </a:t>
            </a:r>
            <a:r>
              <a:rPr lang="en-US" sz="1400" dirty="0" err="1">
                <a:solidFill>
                  <a:srgbClr val="002060"/>
                </a:solidFill>
              </a:rPr>
              <a:t>guidon</a:t>
            </a:r>
            <a:r>
              <a:rPr lang="en-US" sz="1400" dirty="0">
                <a:solidFill>
                  <a:srgbClr val="002060"/>
                </a:solidFill>
              </a:rPr>
              <a:t>) and is approached by an officer, there is only one authorized salute, which is different from the salute pictured above. This salute is not authorized while in formation</a:t>
            </a:r>
            <a:r>
              <a:rPr lang="en-US" dirty="0">
                <a:solidFill>
                  <a:srgbClr val="002060"/>
                </a:solidFill>
              </a:rPr>
              <a:t>.</a:t>
            </a:r>
          </a:p>
        </p:txBody>
      </p:sp>
    </p:spTree>
    <p:extLst>
      <p:ext uri="{BB962C8B-B14F-4D97-AF65-F5344CB8AC3E}">
        <p14:creationId xmlns:p14="http://schemas.microsoft.com/office/powerpoint/2010/main" val="2409036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E0AC1-7141-402A-9B42-8B330FC157AB}"/>
              </a:ext>
            </a:extLst>
          </p:cNvPr>
          <p:cNvSpPr>
            <a:spLocks noGrp="1"/>
          </p:cNvSpPr>
          <p:nvPr>
            <p:ph type="title"/>
          </p:nvPr>
        </p:nvSpPr>
        <p:spPr>
          <a:xfrm>
            <a:off x="0" y="-104659"/>
            <a:ext cx="10515600" cy="1325563"/>
          </a:xfrm>
        </p:spPr>
        <p:txBody>
          <a:bodyPr/>
          <a:lstStyle/>
          <a:p>
            <a:r>
              <a:rPr lang="en-US" b="1" u="sng" dirty="0" err="1">
                <a:solidFill>
                  <a:srgbClr val="002060"/>
                </a:solidFill>
              </a:rPr>
              <a:t>Guidon</a:t>
            </a:r>
            <a:r>
              <a:rPr lang="en-US" b="1" u="sng" dirty="0">
                <a:solidFill>
                  <a:srgbClr val="002060"/>
                </a:solidFill>
              </a:rPr>
              <a:t> Parade Rest</a:t>
            </a:r>
          </a:p>
        </p:txBody>
      </p:sp>
      <p:pic>
        <p:nvPicPr>
          <p:cNvPr id="5" name="Content Placeholder 4">
            <a:extLst>
              <a:ext uri="{FF2B5EF4-FFF2-40B4-BE49-F238E27FC236}">
                <a16:creationId xmlns:a16="http://schemas.microsoft.com/office/drawing/2014/main" id="{2FAE551E-E248-4607-AFB8-D06999C706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5250" y="218361"/>
            <a:ext cx="6360889" cy="6421278"/>
          </a:xfrm>
        </p:spPr>
      </p:pic>
    </p:spTree>
    <p:extLst>
      <p:ext uri="{BB962C8B-B14F-4D97-AF65-F5344CB8AC3E}">
        <p14:creationId xmlns:p14="http://schemas.microsoft.com/office/powerpoint/2010/main" val="3948997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D1BCD-D92E-45EE-A4BD-6E7198A22C3E}"/>
              </a:ext>
            </a:extLst>
          </p:cNvPr>
          <p:cNvSpPr>
            <a:spLocks noGrp="1"/>
          </p:cNvSpPr>
          <p:nvPr>
            <p:ph type="title"/>
          </p:nvPr>
        </p:nvSpPr>
        <p:spPr>
          <a:xfrm>
            <a:off x="58723" y="365125"/>
            <a:ext cx="12133277" cy="1325563"/>
          </a:xfrm>
        </p:spPr>
        <p:txBody>
          <a:bodyPr/>
          <a:lstStyle/>
          <a:p>
            <a:r>
              <a:rPr lang="en-US" b="1" u="sng" dirty="0" err="1">
                <a:solidFill>
                  <a:srgbClr val="002060"/>
                </a:solidFill>
              </a:rPr>
              <a:t>Guidon</a:t>
            </a:r>
            <a:r>
              <a:rPr lang="en-US" b="1" u="sng" dirty="0">
                <a:solidFill>
                  <a:srgbClr val="002060"/>
                </a:solidFill>
              </a:rPr>
              <a:t> Salute in Formation or Marching in Formation </a:t>
            </a:r>
          </a:p>
        </p:txBody>
      </p:sp>
      <p:pic>
        <p:nvPicPr>
          <p:cNvPr id="5" name="Content Placeholder 4">
            <a:extLst>
              <a:ext uri="{FF2B5EF4-FFF2-40B4-BE49-F238E27FC236}">
                <a16:creationId xmlns:a16="http://schemas.microsoft.com/office/drawing/2014/main" id="{D7FFBA70-8449-44FF-AAE3-441FDC061F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9217" y="1515232"/>
            <a:ext cx="7487040" cy="5342768"/>
          </a:xfrm>
        </p:spPr>
      </p:pic>
      <p:pic>
        <p:nvPicPr>
          <p:cNvPr id="7" name="Picture 6">
            <a:extLst>
              <a:ext uri="{FF2B5EF4-FFF2-40B4-BE49-F238E27FC236}">
                <a16:creationId xmlns:a16="http://schemas.microsoft.com/office/drawing/2014/main" id="{B6471B60-7A88-46EA-BF19-64B55EA354DD}"/>
              </a:ext>
            </a:extLst>
          </p:cNvPr>
          <p:cNvPicPr>
            <a:picLocks noChangeAspect="1"/>
          </p:cNvPicPr>
          <p:nvPr/>
        </p:nvPicPr>
        <p:blipFill rotWithShape="1">
          <a:blip r:embed="rId3">
            <a:extLst>
              <a:ext uri="{28A0092B-C50C-407E-A947-70E740481C1C}">
                <a14:useLocalDpi xmlns:a14="http://schemas.microsoft.com/office/drawing/2010/main" val="0"/>
              </a:ext>
            </a:extLst>
          </a:blip>
          <a:srcRect l="-1" t="274" r="20734" b="-16405"/>
          <a:stretch/>
        </p:blipFill>
        <p:spPr>
          <a:xfrm>
            <a:off x="128631" y="3263317"/>
            <a:ext cx="4093827" cy="4041395"/>
          </a:xfrm>
          <a:prstGeom prst="rect">
            <a:avLst/>
          </a:prstGeom>
        </p:spPr>
      </p:pic>
    </p:spTree>
    <p:extLst>
      <p:ext uri="{BB962C8B-B14F-4D97-AF65-F5344CB8AC3E}">
        <p14:creationId xmlns:p14="http://schemas.microsoft.com/office/powerpoint/2010/main" val="3780904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FABAEA-1BE3-421F-B00A-4AFB4D53D57A}"/>
              </a:ext>
            </a:extLst>
          </p:cNvPr>
          <p:cNvSpPr>
            <a:spLocks noGrp="1"/>
          </p:cNvSpPr>
          <p:nvPr>
            <p:ph idx="1"/>
          </p:nvPr>
        </p:nvSpPr>
        <p:spPr>
          <a:xfrm>
            <a:off x="838199" y="3092362"/>
            <a:ext cx="10515600" cy="4351338"/>
          </a:xfrm>
        </p:spPr>
        <p:txBody>
          <a:bodyPr/>
          <a:lstStyle/>
          <a:p>
            <a:r>
              <a:rPr lang="en-US" b="1" u="sng" dirty="0" err="1">
                <a:solidFill>
                  <a:srgbClr val="002060"/>
                </a:solidFill>
                <a:hlinkClick r:id="rId2">
                  <a:extLst>
                    <a:ext uri="{A12FA001-AC4F-418D-AE19-62706E023703}">
                      <ahyp:hlinkClr xmlns:ahyp="http://schemas.microsoft.com/office/drawing/2018/hyperlinkcolor" val="tx"/>
                    </a:ext>
                  </a:extLst>
                </a:hlinkClick>
              </a:rPr>
              <a:t>Guidon</a:t>
            </a:r>
            <a:r>
              <a:rPr lang="en-US" b="1" u="sng" dirty="0">
                <a:solidFill>
                  <a:srgbClr val="002060"/>
                </a:solidFill>
                <a:hlinkClick r:id="rId2">
                  <a:extLst>
                    <a:ext uri="{A12FA001-AC4F-418D-AE19-62706E023703}">
                      <ahyp:hlinkClr xmlns:ahyp="http://schemas.microsoft.com/office/drawing/2018/hyperlinkcolor" val="tx"/>
                    </a:ext>
                  </a:extLst>
                </a:hlinkClick>
              </a:rPr>
              <a:t> Movements</a:t>
            </a:r>
          </a:p>
          <a:p>
            <a:r>
              <a:rPr lang="en-US" dirty="0">
                <a:solidFill>
                  <a:srgbClr val="002060"/>
                </a:solidFill>
                <a:hlinkClick r:id="rId2">
                  <a:extLst>
                    <a:ext uri="{A12FA001-AC4F-418D-AE19-62706E023703}">
                      <ahyp:hlinkClr xmlns:ahyp="http://schemas.microsoft.com/office/drawing/2018/hyperlinkcolor" val="tx"/>
                    </a:ext>
                  </a:extLst>
                </a:hlinkClick>
              </a:rPr>
              <a:t>https://www.youtube.com/watch?v=Uteflg9wPj4</a:t>
            </a:r>
            <a:endParaRPr lang="en-US" dirty="0">
              <a:solidFill>
                <a:srgbClr val="002060"/>
              </a:solidFill>
            </a:endParaRPr>
          </a:p>
          <a:p>
            <a:r>
              <a:rPr lang="en-US" dirty="0">
                <a:solidFill>
                  <a:srgbClr val="002060"/>
                </a:solidFill>
                <a:hlinkClick r:id="rId3" action="ppaction://hlinksldjump">
                  <a:extLst>
                    <a:ext uri="{A12FA001-AC4F-418D-AE19-62706E023703}">
                      <ahyp:hlinkClr xmlns:ahyp="http://schemas.microsoft.com/office/drawing/2018/hyperlinkcolor" val="tx"/>
                    </a:ext>
                  </a:extLst>
                </a:hlinkClick>
              </a:rPr>
              <a:t>https://www.youtube.com/watch?v=V9vyVxT_s6Q</a:t>
            </a:r>
            <a:endParaRPr lang="en-US" dirty="0">
              <a:solidFill>
                <a:srgbClr val="002060"/>
              </a:solidFill>
            </a:endParaRPr>
          </a:p>
          <a:p>
            <a:endParaRPr lang="en-US" dirty="0">
              <a:solidFill>
                <a:srgbClr val="002060"/>
              </a:solidFill>
            </a:endParaRPr>
          </a:p>
          <a:p>
            <a:r>
              <a:rPr lang="en-US" b="1" i="1" u="sng" dirty="0">
                <a:solidFill>
                  <a:srgbClr val="002060"/>
                </a:solidFill>
              </a:rPr>
              <a:t>Retire the </a:t>
            </a:r>
            <a:r>
              <a:rPr lang="en-US" b="1" i="1" u="sng" dirty="0" err="1">
                <a:solidFill>
                  <a:srgbClr val="002060"/>
                </a:solidFill>
              </a:rPr>
              <a:t>Guidon</a:t>
            </a:r>
            <a:r>
              <a:rPr lang="en-US" b="1" i="1" u="sng" dirty="0">
                <a:solidFill>
                  <a:srgbClr val="002060"/>
                </a:solidFill>
              </a:rPr>
              <a:t> USMC</a:t>
            </a:r>
          </a:p>
          <a:p>
            <a:r>
              <a:rPr lang="en-US" dirty="0">
                <a:solidFill>
                  <a:srgbClr val="002060"/>
                </a:solidFill>
                <a:hlinkClick r:id="rId3" action="ppaction://hlinksldjump">
                  <a:extLst>
                    <a:ext uri="{A12FA001-AC4F-418D-AE19-62706E023703}">
                      <ahyp:hlinkClr xmlns:ahyp="http://schemas.microsoft.com/office/drawing/2018/hyperlinkcolor" val="tx"/>
                    </a:ext>
                  </a:extLst>
                </a:hlinkClick>
              </a:rPr>
              <a:t>https://www.youtube.com/watch?v=33WvWWUjTTw</a:t>
            </a:r>
            <a:endParaRPr lang="en-US" dirty="0">
              <a:solidFill>
                <a:srgbClr val="002060"/>
              </a:solidFill>
            </a:endParaRPr>
          </a:p>
        </p:txBody>
      </p:sp>
      <p:pic>
        <p:nvPicPr>
          <p:cNvPr id="5" name="Picture 4">
            <a:extLst>
              <a:ext uri="{FF2B5EF4-FFF2-40B4-BE49-F238E27FC236}">
                <a16:creationId xmlns:a16="http://schemas.microsoft.com/office/drawing/2014/main" id="{C19D221D-8EF4-4BEA-A30D-9D84EC0A1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352337"/>
            <a:ext cx="8442121" cy="2470587"/>
          </a:xfrm>
          <a:prstGeom prst="rect">
            <a:avLst/>
          </a:prstGeom>
        </p:spPr>
      </p:pic>
      <p:pic>
        <p:nvPicPr>
          <p:cNvPr id="7" name="Picture 6">
            <a:extLst>
              <a:ext uri="{FF2B5EF4-FFF2-40B4-BE49-F238E27FC236}">
                <a16:creationId xmlns:a16="http://schemas.microsoft.com/office/drawing/2014/main" id="{23B1B480-8ABA-4728-B833-2B6A453C0D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1144" y="4469998"/>
            <a:ext cx="2443501" cy="2388002"/>
          </a:xfrm>
          <a:prstGeom prst="rect">
            <a:avLst/>
          </a:prstGeom>
        </p:spPr>
      </p:pic>
    </p:spTree>
    <p:extLst>
      <p:ext uri="{BB962C8B-B14F-4D97-AF65-F5344CB8AC3E}">
        <p14:creationId xmlns:p14="http://schemas.microsoft.com/office/powerpoint/2010/main" val="2935939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CBA8-3866-48A3-B1C8-C86782BA9BCA}"/>
              </a:ext>
            </a:extLst>
          </p:cNvPr>
          <p:cNvSpPr>
            <a:spLocks noGrp="1"/>
          </p:cNvSpPr>
          <p:nvPr>
            <p:ph type="title"/>
          </p:nvPr>
        </p:nvSpPr>
        <p:spPr>
          <a:xfrm>
            <a:off x="3213219" y="410197"/>
            <a:ext cx="7588666" cy="794759"/>
          </a:xfrm>
        </p:spPr>
        <p:txBody>
          <a:bodyPr/>
          <a:lstStyle/>
          <a:p>
            <a:r>
              <a:rPr lang="en-US" b="1" u="sng" dirty="0">
                <a:solidFill>
                  <a:srgbClr val="002060"/>
                </a:solidFill>
              </a:rPr>
              <a:t>Color Guard Formation</a:t>
            </a:r>
          </a:p>
        </p:txBody>
      </p:sp>
      <p:sp>
        <p:nvSpPr>
          <p:cNvPr id="7" name="Rectangle 3">
            <a:extLst>
              <a:ext uri="{FF2B5EF4-FFF2-40B4-BE49-F238E27FC236}">
                <a16:creationId xmlns:a16="http://schemas.microsoft.com/office/drawing/2014/main" id="{B4FB7AD6-1AA2-4F12-B5A3-57087FC34B20}"/>
              </a:ext>
            </a:extLst>
          </p:cNvPr>
          <p:cNvSpPr>
            <a:spLocks noChangeArrowheads="1"/>
          </p:cNvSpPr>
          <p:nvPr/>
        </p:nvSpPr>
        <p:spPr bwMode="auto">
          <a:xfrm>
            <a:off x="1786428" y="1249311"/>
            <a:ext cx="8127050" cy="20621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rgbClr val="002060"/>
                </a:solidFill>
                <a:effectLst/>
                <a:latin typeface="Lato"/>
              </a:rPr>
              <a:t>The minimum standard for all services. You must carry the US and your service’s departmental colors. Color guards are not authorized to replace the departmental flag at any time with any other flag. The image below is called Line Formation, members abreast. TC 3-21.5, MCO P5060.2, and AFMAN 36-2203.</a:t>
            </a:r>
            <a:endParaRPr kumimoji="0" lang="en-US" altLang="en-US" sz="16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rgbClr val="002060"/>
                </a:solidFill>
                <a:effectLst/>
                <a:latin typeface="Lato"/>
              </a:rPr>
              <a:t>  he minimum color guard authorized for Air Force and Air Force-related units. </a:t>
            </a:r>
          </a:p>
          <a:p>
            <a:pPr lvl="0" algn="ctr"/>
            <a:r>
              <a:rPr kumimoji="0" lang="en-US" altLang="en-US" sz="1600" i="0" u="none" strike="noStrike" cap="none" normalizeH="0" baseline="0" dirty="0">
                <a:ln>
                  <a:noFill/>
                </a:ln>
                <a:solidFill>
                  <a:srgbClr val="002060"/>
                </a:solidFill>
                <a:effectLst/>
                <a:latin typeface="Lato"/>
              </a:rPr>
              <a:t>Note: this three-man team is not standard, but may be used in certain circumstances. Try to use a full 4-person team at all times. </a:t>
            </a:r>
            <a:r>
              <a:rPr lang="en-US" altLang="en-US" sz="1600" dirty="0">
                <a:solidFill>
                  <a:srgbClr val="002060"/>
                </a:solidFill>
                <a:latin typeface="Lato"/>
              </a:rPr>
              <a:t>National Ensign or American flag will always be on right of the column or observers left. </a:t>
            </a:r>
            <a:endParaRPr kumimoji="0" lang="en-US" altLang="en-US" sz="1600" i="0" u="none" strike="noStrike" cap="none" normalizeH="0" baseline="0" dirty="0">
              <a:ln>
                <a:noFill/>
              </a:ln>
              <a:solidFill>
                <a:srgbClr val="002060"/>
              </a:solidFill>
              <a:effectLst/>
            </a:endParaRPr>
          </a:p>
        </p:txBody>
      </p:sp>
      <p:pic>
        <p:nvPicPr>
          <p:cNvPr id="9" name="Picture 8">
            <a:extLst>
              <a:ext uri="{FF2B5EF4-FFF2-40B4-BE49-F238E27FC236}">
                <a16:creationId xmlns:a16="http://schemas.microsoft.com/office/drawing/2014/main" id="{2EBAFC62-BDFA-4FF9-8E05-0E88EE383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2638" y="10239"/>
            <a:ext cx="1724203" cy="1724203"/>
          </a:xfrm>
          <a:prstGeom prst="rect">
            <a:avLst/>
          </a:prstGeom>
        </p:spPr>
      </p:pic>
      <p:pic>
        <p:nvPicPr>
          <p:cNvPr id="4" name="Picture 3">
            <a:extLst>
              <a:ext uri="{FF2B5EF4-FFF2-40B4-BE49-F238E27FC236}">
                <a16:creationId xmlns:a16="http://schemas.microsoft.com/office/drawing/2014/main" id="{693DFBF5-6139-40FF-8111-738EB252B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307" y="3355769"/>
            <a:ext cx="6507867" cy="3383400"/>
          </a:xfrm>
          <a:prstGeom prst="rect">
            <a:avLst/>
          </a:prstGeom>
        </p:spPr>
      </p:pic>
      <p:pic>
        <p:nvPicPr>
          <p:cNvPr id="6" name="Picture 5">
            <a:extLst>
              <a:ext uri="{FF2B5EF4-FFF2-40B4-BE49-F238E27FC236}">
                <a16:creationId xmlns:a16="http://schemas.microsoft.com/office/drawing/2014/main" id="{97DF010D-5883-42E4-9E40-92E064B4749E}"/>
              </a:ext>
            </a:extLst>
          </p:cNvPr>
          <p:cNvPicPr>
            <a:picLocks noChangeAspect="1"/>
          </p:cNvPicPr>
          <p:nvPr/>
        </p:nvPicPr>
        <p:blipFill rotWithShape="1">
          <a:blip r:embed="rId4">
            <a:extLst>
              <a:ext uri="{28A0092B-C50C-407E-A947-70E740481C1C}">
                <a14:useLocalDpi xmlns:a14="http://schemas.microsoft.com/office/drawing/2010/main" val="0"/>
              </a:ext>
            </a:extLst>
          </a:blip>
          <a:srcRect b="36500"/>
          <a:stretch/>
        </p:blipFill>
        <p:spPr>
          <a:xfrm>
            <a:off x="7625821" y="4139004"/>
            <a:ext cx="4068432" cy="2308799"/>
          </a:xfrm>
          <a:prstGeom prst="rect">
            <a:avLst/>
          </a:prstGeom>
        </p:spPr>
      </p:pic>
    </p:spTree>
    <p:extLst>
      <p:ext uri="{BB962C8B-B14F-4D97-AF65-F5344CB8AC3E}">
        <p14:creationId xmlns:p14="http://schemas.microsoft.com/office/powerpoint/2010/main" val="4113093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FDB2BF-80E4-416D-A6EC-8DC71366A1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542" y="260950"/>
            <a:ext cx="10656816" cy="5765393"/>
          </a:xfrm>
        </p:spPr>
      </p:pic>
    </p:spTree>
    <p:extLst>
      <p:ext uri="{BB962C8B-B14F-4D97-AF65-F5344CB8AC3E}">
        <p14:creationId xmlns:p14="http://schemas.microsoft.com/office/powerpoint/2010/main" val="205545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87CF-D400-493B-ADA1-64C76998D3AD}"/>
              </a:ext>
            </a:extLst>
          </p:cNvPr>
          <p:cNvSpPr>
            <a:spLocks noGrp="1"/>
          </p:cNvSpPr>
          <p:nvPr>
            <p:ph type="title"/>
          </p:nvPr>
        </p:nvSpPr>
        <p:spPr>
          <a:xfrm>
            <a:off x="104513" y="184558"/>
            <a:ext cx="10515600" cy="1548075"/>
          </a:xfrm>
        </p:spPr>
        <p:txBody>
          <a:bodyPr>
            <a:noAutofit/>
          </a:bodyPr>
          <a:lstStyle/>
          <a:p>
            <a:br>
              <a:rPr lang="en-US" sz="1400" dirty="0">
                <a:solidFill>
                  <a:srgbClr val="002060"/>
                </a:solidFill>
              </a:rPr>
            </a:br>
            <a:br>
              <a:rPr lang="en-US" sz="1400" dirty="0">
                <a:solidFill>
                  <a:srgbClr val="002060"/>
                </a:solidFill>
              </a:rPr>
            </a:br>
            <a:br>
              <a:rPr lang="en-US" sz="1400" dirty="0">
                <a:solidFill>
                  <a:srgbClr val="002060"/>
                </a:solidFill>
              </a:rPr>
            </a:br>
            <a:br>
              <a:rPr lang="en-US" sz="1400" dirty="0">
                <a:solidFill>
                  <a:srgbClr val="002060"/>
                </a:solidFill>
              </a:rPr>
            </a:br>
            <a:br>
              <a:rPr lang="en-US" sz="1400" dirty="0">
                <a:solidFill>
                  <a:srgbClr val="002060"/>
                </a:solidFill>
              </a:rPr>
            </a:br>
            <a:br>
              <a:rPr lang="en-US" sz="1400" dirty="0">
                <a:solidFill>
                  <a:srgbClr val="002060"/>
                </a:solidFill>
              </a:rPr>
            </a:br>
            <a:br>
              <a:rPr lang="en-US" sz="1400" dirty="0">
                <a:solidFill>
                  <a:srgbClr val="002060"/>
                </a:solidFill>
              </a:rPr>
            </a:br>
            <a:r>
              <a:rPr lang="en-US" sz="2800" b="1" u="sng" dirty="0">
                <a:solidFill>
                  <a:srgbClr val="002060"/>
                </a:solidFill>
              </a:rPr>
              <a:t>Military color guard</a:t>
            </a:r>
            <a:br>
              <a:rPr lang="en-US" sz="1400" dirty="0">
                <a:solidFill>
                  <a:srgbClr val="002060"/>
                </a:solidFill>
              </a:rPr>
            </a:br>
            <a:br>
              <a:rPr lang="en-US" sz="1400" dirty="0">
                <a:solidFill>
                  <a:srgbClr val="002060"/>
                </a:solidFill>
              </a:rPr>
            </a:br>
            <a:r>
              <a:rPr lang="en-US" sz="1400" dirty="0">
                <a:solidFill>
                  <a:srgbClr val="002060"/>
                </a:solidFill>
              </a:rPr>
              <a:t> </a:t>
            </a:r>
            <a:r>
              <a:rPr lang="en-US" sz="1800" dirty="0">
                <a:solidFill>
                  <a:srgbClr val="002060"/>
                </a:solidFill>
              </a:rPr>
              <a:t>A uniformed Active Duty, National Guard, or Reserve color guard made up of a minimum of four members.</a:t>
            </a:r>
            <a:br>
              <a:rPr lang="en-US" sz="1800" dirty="0">
                <a:solidFill>
                  <a:srgbClr val="002060"/>
                </a:solidFill>
              </a:rPr>
            </a:br>
            <a:r>
              <a:rPr lang="en-US" sz="1800" dirty="0">
                <a:solidFill>
                  <a:srgbClr val="002060"/>
                </a:solidFill>
              </a:rPr>
              <a:t>This then extends to all Veteran Service Organizations, First Responders, ROTC and JROTC cadets, Scouts, Explorers, and any other uniformed military or paramilitary organization. </a:t>
            </a:r>
            <a:br>
              <a:rPr lang="en-US" sz="1800" dirty="0">
                <a:solidFill>
                  <a:srgbClr val="002060"/>
                </a:solidFill>
              </a:rPr>
            </a:br>
            <a:br>
              <a:rPr lang="en-US" sz="1800" dirty="0">
                <a:solidFill>
                  <a:srgbClr val="002060"/>
                </a:solidFill>
              </a:rPr>
            </a:br>
            <a:r>
              <a:rPr lang="en-US" sz="1800" b="1" dirty="0">
                <a:solidFill>
                  <a:srgbClr val="002060"/>
                </a:solidFill>
              </a:rPr>
              <a:t>Flag, Colors, or Color</a:t>
            </a:r>
            <a:r>
              <a:rPr lang="en-US" sz="1800" dirty="0">
                <a:solidFill>
                  <a:srgbClr val="002060"/>
                </a:solidFill>
              </a:rPr>
              <a:t>. Different terms for the same thing.</a:t>
            </a:r>
            <a:br>
              <a:rPr lang="en-US" sz="1800" dirty="0">
                <a:solidFill>
                  <a:srgbClr val="002060"/>
                </a:solidFill>
              </a:rPr>
            </a:br>
            <a:r>
              <a:rPr lang="en-US" sz="1800" dirty="0">
                <a:solidFill>
                  <a:srgbClr val="002060"/>
                </a:solidFill>
              </a:rPr>
              <a:t>American, US, Ensign, National Ensign. Terms for the American flag.</a:t>
            </a:r>
            <a:br>
              <a:rPr lang="en-US" sz="1800" dirty="0">
                <a:solidFill>
                  <a:srgbClr val="002060"/>
                </a:solidFill>
              </a:rPr>
            </a:br>
            <a:r>
              <a:rPr lang="en-US" sz="1800" dirty="0">
                <a:solidFill>
                  <a:srgbClr val="002060"/>
                </a:solidFill>
              </a:rPr>
              <a:t>Color Guard and Color Team can be used interchangeably</a:t>
            </a:r>
            <a:r>
              <a:rPr lang="en-US" sz="1400" dirty="0">
                <a:solidFill>
                  <a:srgbClr val="002060"/>
                </a:solidFill>
              </a:rPr>
              <a:t>.</a:t>
            </a:r>
            <a:br>
              <a:rPr lang="en-US" sz="1400" dirty="0">
                <a:solidFill>
                  <a:srgbClr val="002060"/>
                </a:solidFill>
              </a:rPr>
            </a:br>
            <a:br>
              <a:rPr lang="en-US" sz="1400" dirty="0">
                <a:solidFill>
                  <a:srgbClr val="002060"/>
                </a:solidFill>
              </a:rPr>
            </a:br>
            <a:r>
              <a:rPr lang="en-US" sz="2400" b="1" dirty="0">
                <a:solidFill>
                  <a:srgbClr val="002060"/>
                </a:solidFill>
                <a:hlinkClick r:id="rId2">
                  <a:extLst>
                    <a:ext uri="{A12FA001-AC4F-418D-AE19-62706E023703}">
                      <ahyp:hlinkClr xmlns:ahyp="http://schemas.microsoft.com/office/drawing/2018/hyperlinkcolor" val="tx"/>
                    </a:ext>
                  </a:extLst>
                </a:hlinkClick>
              </a:rPr>
              <a:t>https://www.youtube.com/watch?v=wruVvFOr3OQ</a:t>
            </a:r>
            <a:br>
              <a:rPr lang="en-US" sz="2400" b="1" dirty="0">
                <a:solidFill>
                  <a:srgbClr val="002060"/>
                </a:solidFill>
              </a:rPr>
            </a:br>
            <a:endParaRPr lang="en-US" sz="2400" b="1" dirty="0">
              <a:solidFill>
                <a:srgbClr val="002060"/>
              </a:solidFill>
            </a:endParaRPr>
          </a:p>
        </p:txBody>
      </p:sp>
      <p:pic>
        <p:nvPicPr>
          <p:cNvPr id="9" name="Picture 8">
            <a:extLst>
              <a:ext uri="{FF2B5EF4-FFF2-40B4-BE49-F238E27FC236}">
                <a16:creationId xmlns:a16="http://schemas.microsoft.com/office/drawing/2014/main" id="{52F705E6-DD52-4F40-8D43-0F5374706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663" y="3307488"/>
            <a:ext cx="2894481" cy="3093739"/>
          </a:xfrm>
          <a:prstGeom prst="rect">
            <a:avLst/>
          </a:prstGeom>
        </p:spPr>
      </p:pic>
      <p:pic>
        <p:nvPicPr>
          <p:cNvPr id="4" name="Picture 3">
            <a:extLst>
              <a:ext uri="{FF2B5EF4-FFF2-40B4-BE49-F238E27FC236}">
                <a16:creationId xmlns:a16="http://schemas.microsoft.com/office/drawing/2014/main" id="{1002C64A-C092-4421-AB81-AA5F49578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791" y="1825625"/>
            <a:ext cx="5143500" cy="4718807"/>
          </a:xfrm>
          <a:prstGeom prst="rect">
            <a:avLst/>
          </a:prstGeom>
        </p:spPr>
      </p:pic>
    </p:spTree>
    <p:extLst>
      <p:ext uri="{BB962C8B-B14F-4D97-AF65-F5344CB8AC3E}">
        <p14:creationId xmlns:p14="http://schemas.microsoft.com/office/powerpoint/2010/main" val="3356626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4AED-C91C-4787-9EDF-FC11E0621095}"/>
              </a:ext>
            </a:extLst>
          </p:cNvPr>
          <p:cNvSpPr>
            <a:spLocks noGrp="1"/>
          </p:cNvSpPr>
          <p:nvPr>
            <p:ph type="title"/>
          </p:nvPr>
        </p:nvSpPr>
        <p:spPr/>
        <p:txBody>
          <a:bodyPr>
            <a:normAutofit fontScale="90000"/>
          </a:bodyPr>
          <a:lstStyle/>
          <a:p>
            <a:r>
              <a:rPr lang="en-US" b="1" dirty="0">
                <a:solidFill>
                  <a:srgbClr val="002060"/>
                </a:solidFill>
              </a:rPr>
              <a:t>When Standing at attention this is how you hold the Colors. Notice the colors at trimmed under the arm of the color guard bearer.</a:t>
            </a:r>
          </a:p>
        </p:txBody>
      </p:sp>
      <p:pic>
        <p:nvPicPr>
          <p:cNvPr id="27" name="Content Placeholder 26">
            <a:extLst>
              <a:ext uri="{FF2B5EF4-FFF2-40B4-BE49-F238E27FC236}">
                <a16:creationId xmlns:a16="http://schemas.microsoft.com/office/drawing/2014/main" id="{A98B5E88-5A1C-4F36-8418-002218FCB4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0488" y="1972303"/>
            <a:ext cx="4830199" cy="4520572"/>
          </a:xfrm>
        </p:spPr>
      </p:pic>
    </p:spTree>
    <p:extLst>
      <p:ext uri="{BB962C8B-B14F-4D97-AF65-F5344CB8AC3E}">
        <p14:creationId xmlns:p14="http://schemas.microsoft.com/office/powerpoint/2010/main" val="1235198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457B9-E9F9-4143-ACE6-76458B14BDD6}"/>
              </a:ext>
            </a:extLst>
          </p:cNvPr>
          <p:cNvSpPr>
            <a:spLocks noGrp="1"/>
          </p:cNvSpPr>
          <p:nvPr>
            <p:ph type="title"/>
          </p:nvPr>
        </p:nvSpPr>
        <p:spPr>
          <a:xfrm>
            <a:off x="3087148" y="227441"/>
            <a:ext cx="6386227" cy="1021863"/>
          </a:xfrm>
        </p:spPr>
        <p:txBody>
          <a:bodyPr/>
          <a:lstStyle/>
          <a:p>
            <a:r>
              <a:rPr lang="en-US" b="1" u="sng" dirty="0">
                <a:solidFill>
                  <a:srgbClr val="002060"/>
                </a:solidFill>
              </a:rPr>
              <a:t>Color Guard Order Colors </a:t>
            </a:r>
          </a:p>
        </p:txBody>
      </p:sp>
      <p:pic>
        <p:nvPicPr>
          <p:cNvPr id="4" name="Picture 3">
            <a:extLst>
              <a:ext uri="{FF2B5EF4-FFF2-40B4-BE49-F238E27FC236}">
                <a16:creationId xmlns:a16="http://schemas.microsoft.com/office/drawing/2014/main" id="{4CCF23F9-6527-4D8E-BB30-7302D1A1D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77" y="1207359"/>
            <a:ext cx="5177177" cy="5423200"/>
          </a:xfrm>
          <a:prstGeom prst="rect">
            <a:avLst/>
          </a:prstGeom>
        </p:spPr>
      </p:pic>
      <p:sp>
        <p:nvSpPr>
          <p:cNvPr id="8" name="TextBox 7">
            <a:extLst>
              <a:ext uri="{FF2B5EF4-FFF2-40B4-BE49-F238E27FC236}">
                <a16:creationId xmlns:a16="http://schemas.microsoft.com/office/drawing/2014/main" id="{52A2899C-01D8-4B9B-AA79-566D512DA550}"/>
              </a:ext>
            </a:extLst>
          </p:cNvPr>
          <p:cNvSpPr txBox="1"/>
          <p:nvPr/>
        </p:nvSpPr>
        <p:spPr>
          <a:xfrm>
            <a:off x="5744253" y="1577129"/>
            <a:ext cx="6386227" cy="3970318"/>
          </a:xfrm>
          <a:prstGeom prst="rect">
            <a:avLst/>
          </a:prstGeom>
          <a:noFill/>
        </p:spPr>
        <p:txBody>
          <a:bodyPr wrap="square" rtlCol="0">
            <a:spAutoFit/>
          </a:bodyPr>
          <a:lstStyle/>
          <a:p>
            <a:r>
              <a:rPr lang="en-US" b="1" u="sng" dirty="0">
                <a:solidFill>
                  <a:srgbClr val="002060"/>
                </a:solidFill>
              </a:rPr>
              <a:t>ORDER COLORS</a:t>
            </a:r>
          </a:p>
          <a:p>
            <a:r>
              <a:rPr lang="en-US" b="1" dirty="0">
                <a:solidFill>
                  <a:srgbClr val="002060"/>
                </a:solidFill>
              </a:rPr>
              <a:t>At order colors, the lower ferrule rests on the deck touching the outside edge of the right shoe. </a:t>
            </a:r>
          </a:p>
          <a:p>
            <a:endParaRPr lang="en-US" b="1" dirty="0">
              <a:solidFill>
                <a:srgbClr val="002060"/>
              </a:solidFill>
            </a:endParaRPr>
          </a:p>
          <a:p>
            <a:r>
              <a:rPr lang="en-US" b="1" dirty="0">
                <a:solidFill>
                  <a:srgbClr val="002060"/>
                </a:solidFill>
              </a:rPr>
              <a:t>The staff is gripped in a strong grip with the thumb wrapped around the front of the staff with the fingers wrapped to the rear. </a:t>
            </a:r>
          </a:p>
          <a:p>
            <a:endParaRPr lang="en-US" b="1" dirty="0">
              <a:solidFill>
                <a:srgbClr val="002060"/>
              </a:solidFill>
            </a:endParaRPr>
          </a:p>
          <a:p>
            <a:r>
              <a:rPr lang="en-US" b="1" dirty="0">
                <a:solidFill>
                  <a:srgbClr val="002060"/>
                </a:solidFill>
              </a:rPr>
              <a:t>The right elbow is held close to the side so the forearm will help support the staff. </a:t>
            </a:r>
          </a:p>
          <a:p>
            <a:endParaRPr lang="en-US" b="1" dirty="0">
              <a:solidFill>
                <a:srgbClr val="002060"/>
              </a:solidFill>
            </a:endParaRPr>
          </a:p>
          <a:p>
            <a:r>
              <a:rPr lang="en-US" b="1" dirty="0">
                <a:solidFill>
                  <a:srgbClr val="002060"/>
                </a:solidFill>
              </a:rPr>
              <a:t>The upper staff rests in the hollow of the right shoulder. The staff is vertical with the flat side of the spearhead facing front. The color bearer is at attention. </a:t>
            </a:r>
          </a:p>
          <a:p>
            <a:endParaRPr lang="en-US" dirty="0"/>
          </a:p>
        </p:txBody>
      </p:sp>
    </p:spTree>
    <p:extLst>
      <p:ext uri="{BB962C8B-B14F-4D97-AF65-F5344CB8AC3E}">
        <p14:creationId xmlns:p14="http://schemas.microsoft.com/office/powerpoint/2010/main" val="4104798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65278-43C4-4743-8169-2AB36F545B5D}"/>
              </a:ext>
            </a:extLst>
          </p:cNvPr>
          <p:cNvSpPr>
            <a:spLocks noGrp="1"/>
          </p:cNvSpPr>
          <p:nvPr>
            <p:ph type="title"/>
          </p:nvPr>
        </p:nvSpPr>
        <p:spPr>
          <a:xfrm>
            <a:off x="529369" y="135752"/>
            <a:ext cx="10515600" cy="1325563"/>
          </a:xfrm>
        </p:spPr>
        <p:txBody>
          <a:bodyPr/>
          <a:lstStyle/>
          <a:p>
            <a:r>
              <a:rPr lang="en-US" b="1" u="sng" dirty="0">
                <a:solidFill>
                  <a:srgbClr val="002060"/>
                </a:solidFill>
              </a:rPr>
              <a:t>Color Guard Parade Rest</a:t>
            </a:r>
          </a:p>
        </p:txBody>
      </p:sp>
      <p:pic>
        <p:nvPicPr>
          <p:cNvPr id="5" name="Content Placeholder 4">
            <a:extLst>
              <a:ext uri="{FF2B5EF4-FFF2-40B4-BE49-F238E27FC236}">
                <a16:creationId xmlns:a16="http://schemas.microsoft.com/office/drawing/2014/main" id="{0FBE8E01-9B94-459B-81C5-1DC295D8D1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04832" y="135752"/>
            <a:ext cx="5703977" cy="6722248"/>
          </a:xfrm>
        </p:spPr>
      </p:pic>
      <p:pic>
        <p:nvPicPr>
          <p:cNvPr id="7" name="Picture 6">
            <a:extLst>
              <a:ext uri="{FF2B5EF4-FFF2-40B4-BE49-F238E27FC236}">
                <a16:creationId xmlns:a16="http://schemas.microsoft.com/office/drawing/2014/main" id="{63C19204-EEF6-42BF-9A33-49389E3B2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6235"/>
            <a:ext cx="6379081" cy="3459698"/>
          </a:xfrm>
          <a:prstGeom prst="rect">
            <a:avLst/>
          </a:prstGeom>
        </p:spPr>
      </p:pic>
      <p:pic>
        <p:nvPicPr>
          <p:cNvPr id="9" name="Picture 8">
            <a:extLst>
              <a:ext uri="{FF2B5EF4-FFF2-40B4-BE49-F238E27FC236}">
                <a16:creationId xmlns:a16="http://schemas.microsoft.com/office/drawing/2014/main" id="{241DFDBF-5348-4C53-953A-30DDE6544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844" y="1058813"/>
            <a:ext cx="2671391" cy="1974810"/>
          </a:xfrm>
          <a:prstGeom prst="rect">
            <a:avLst/>
          </a:prstGeom>
        </p:spPr>
      </p:pic>
    </p:spTree>
    <p:extLst>
      <p:ext uri="{BB962C8B-B14F-4D97-AF65-F5344CB8AC3E}">
        <p14:creationId xmlns:p14="http://schemas.microsoft.com/office/powerpoint/2010/main" val="3322736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5823-A612-4CF1-BAB2-5A5ECFD1A7BC}"/>
              </a:ext>
            </a:extLst>
          </p:cNvPr>
          <p:cNvSpPr>
            <a:spLocks noGrp="1"/>
          </p:cNvSpPr>
          <p:nvPr>
            <p:ph type="title"/>
          </p:nvPr>
        </p:nvSpPr>
        <p:spPr>
          <a:xfrm>
            <a:off x="3132939" y="131762"/>
            <a:ext cx="6200163" cy="549275"/>
          </a:xfrm>
        </p:spPr>
        <p:txBody>
          <a:bodyPr>
            <a:normAutofit fontScale="90000"/>
          </a:bodyPr>
          <a:lstStyle/>
          <a:p>
            <a:r>
              <a:rPr lang="en-US" b="1" u="sng" dirty="0">
                <a:solidFill>
                  <a:srgbClr val="002060"/>
                </a:solidFill>
              </a:rPr>
              <a:t>Carry Color from Order Colors</a:t>
            </a:r>
          </a:p>
        </p:txBody>
      </p:sp>
      <p:pic>
        <p:nvPicPr>
          <p:cNvPr id="7" name="Content Placeholder 6">
            <a:extLst>
              <a:ext uri="{FF2B5EF4-FFF2-40B4-BE49-F238E27FC236}">
                <a16:creationId xmlns:a16="http://schemas.microsoft.com/office/drawing/2014/main" id="{934FA0A2-C54C-4803-8633-2C688355CA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396" y="1393004"/>
            <a:ext cx="3775046" cy="5272049"/>
          </a:xfrm>
        </p:spPr>
      </p:pic>
      <p:sp>
        <p:nvSpPr>
          <p:cNvPr id="8" name="TextBox 7">
            <a:extLst>
              <a:ext uri="{FF2B5EF4-FFF2-40B4-BE49-F238E27FC236}">
                <a16:creationId xmlns:a16="http://schemas.microsoft.com/office/drawing/2014/main" id="{546697BC-D1D0-4FB0-B2CC-789818BFCBEC}"/>
              </a:ext>
            </a:extLst>
          </p:cNvPr>
          <p:cNvSpPr txBox="1"/>
          <p:nvPr/>
        </p:nvSpPr>
        <p:spPr>
          <a:xfrm>
            <a:off x="822121" y="1023672"/>
            <a:ext cx="3355596" cy="369332"/>
          </a:xfrm>
          <a:prstGeom prst="rect">
            <a:avLst/>
          </a:prstGeom>
          <a:noFill/>
        </p:spPr>
        <p:txBody>
          <a:bodyPr wrap="square" rtlCol="0">
            <a:spAutoFit/>
          </a:bodyPr>
          <a:lstStyle/>
          <a:p>
            <a:r>
              <a:rPr lang="en-US" b="1" dirty="0">
                <a:solidFill>
                  <a:srgbClr val="002060"/>
                </a:solidFill>
              </a:rPr>
              <a:t>Raising Staff Seating the Ferrule</a:t>
            </a:r>
          </a:p>
        </p:txBody>
      </p:sp>
      <p:pic>
        <p:nvPicPr>
          <p:cNvPr id="10" name="Picture 9">
            <a:extLst>
              <a:ext uri="{FF2B5EF4-FFF2-40B4-BE49-F238E27FC236}">
                <a16:creationId xmlns:a16="http://schemas.microsoft.com/office/drawing/2014/main" id="{278CD69B-EABF-486B-A504-76279FBCB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277" y="1393004"/>
            <a:ext cx="7290033" cy="5017705"/>
          </a:xfrm>
          <a:prstGeom prst="rect">
            <a:avLst/>
          </a:prstGeom>
        </p:spPr>
      </p:pic>
    </p:spTree>
    <p:extLst>
      <p:ext uri="{BB962C8B-B14F-4D97-AF65-F5344CB8AC3E}">
        <p14:creationId xmlns:p14="http://schemas.microsoft.com/office/powerpoint/2010/main" val="3724430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68C5-8C61-4EEB-8BD4-59E1FD3666C0}"/>
              </a:ext>
            </a:extLst>
          </p:cNvPr>
          <p:cNvSpPr>
            <a:spLocks noGrp="1"/>
          </p:cNvSpPr>
          <p:nvPr>
            <p:ph type="title"/>
          </p:nvPr>
        </p:nvSpPr>
        <p:spPr>
          <a:xfrm>
            <a:off x="2788032" y="58500"/>
            <a:ext cx="5863905" cy="498942"/>
          </a:xfrm>
        </p:spPr>
        <p:txBody>
          <a:bodyPr>
            <a:normAutofit fontScale="90000"/>
          </a:bodyPr>
          <a:lstStyle/>
          <a:p>
            <a:r>
              <a:rPr lang="en-US" b="1" u="sng" dirty="0">
                <a:solidFill>
                  <a:srgbClr val="002060"/>
                </a:solidFill>
              </a:rPr>
              <a:t>Color Guard Carry Colors</a:t>
            </a:r>
          </a:p>
        </p:txBody>
      </p:sp>
      <p:pic>
        <p:nvPicPr>
          <p:cNvPr id="4" name="Picture 3">
            <a:extLst>
              <a:ext uri="{FF2B5EF4-FFF2-40B4-BE49-F238E27FC236}">
                <a16:creationId xmlns:a16="http://schemas.microsoft.com/office/drawing/2014/main" id="{8FCC69A8-B598-45D1-A17F-DDD6A5427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39" y="1111440"/>
            <a:ext cx="4201443" cy="5586117"/>
          </a:xfrm>
          <a:prstGeom prst="rect">
            <a:avLst/>
          </a:prstGeom>
        </p:spPr>
      </p:pic>
      <p:sp>
        <p:nvSpPr>
          <p:cNvPr id="8" name="TextBox 7">
            <a:extLst>
              <a:ext uri="{FF2B5EF4-FFF2-40B4-BE49-F238E27FC236}">
                <a16:creationId xmlns:a16="http://schemas.microsoft.com/office/drawing/2014/main" id="{FC80BF04-F965-48CA-9A6C-CF907A5BEF26}"/>
              </a:ext>
            </a:extLst>
          </p:cNvPr>
          <p:cNvSpPr txBox="1"/>
          <p:nvPr/>
        </p:nvSpPr>
        <p:spPr>
          <a:xfrm>
            <a:off x="509079" y="742108"/>
            <a:ext cx="4587209" cy="369332"/>
          </a:xfrm>
          <a:prstGeom prst="rect">
            <a:avLst/>
          </a:prstGeom>
          <a:noFill/>
        </p:spPr>
        <p:txBody>
          <a:bodyPr wrap="square" rtlCol="0">
            <a:spAutoFit/>
          </a:bodyPr>
          <a:lstStyle/>
          <a:p>
            <a:r>
              <a:rPr lang="en-US" b="1" dirty="0">
                <a:solidFill>
                  <a:srgbClr val="002060"/>
                </a:solidFill>
              </a:rPr>
              <a:t>Movement after raising flagstaff last Count</a:t>
            </a:r>
          </a:p>
        </p:txBody>
      </p:sp>
      <p:pic>
        <p:nvPicPr>
          <p:cNvPr id="10" name="Picture 9">
            <a:extLst>
              <a:ext uri="{FF2B5EF4-FFF2-40B4-BE49-F238E27FC236}">
                <a16:creationId xmlns:a16="http://schemas.microsoft.com/office/drawing/2014/main" id="{7F1506BA-263A-4A3D-9421-E15160F05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475" y="1111441"/>
            <a:ext cx="3944330" cy="5705758"/>
          </a:xfrm>
          <a:prstGeom prst="rect">
            <a:avLst/>
          </a:prstGeom>
        </p:spPr>
      </p:pic>
      <p:sp>
        <p:nvSpPr>
          <p:cNvPr id="11" name="TextBox 10">
            <a:extLst>
              <a:ext uri="{FF2B5EF4-FFF2-40B4-BE49-F238E27FC236}">
                <a16:creationId xmlns:a16="http://schemas.microsoft.com/office/drawing/2014/main" id="{42E2F04E-6020-4A15-97BA-BF5BAEE777A2}"/>
              </a:ext>
            </a:extLst>
          </p:cNvPr>
          <p:cNvSpPr txBox="1"/>
          <p:nvPr/>
        </p:nvSpPr>
        <p:spPr>
          <a:xfrm>
            <a:off x="7757222" y="723640"/>
            <a:ext cx="3854155" cy="369332"/>
          </a:xfrm>
          <a:prstGeom prst="rect">
            <a:avLst/>
          </a:prstGeom>
          <a:noFill/>
        </p:spPr>
        <p:txBody>
          <a:bodyPr wrap="square" rtlCol="0">
            <a:spAutoFit/>
          </a:bodyPr>
          <a:lstStyle/>
          <a:p>
            <a:r>
              <a:rPr lang="en-US" b="1" dirty="0">
                <a:solidFill>
                  <a:srgbClr val="002060"/>
                </a:solidFill>
              </a:rPr>
              <a:t>Carry Colors final position</a:t>
            </a:r>
          </a:p>
        </p:txBody>
      </p:sp>
    </p:spTree>
    <p:extLst>
      <p:ext uri="{BB962C8B-B14F-4D97-AF65-F5344CB8AC3E}">
        <p14:creationId xmlns:p14="http://schemas.microsoft.com/office/powerpoint/2010/main" val="3738939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CB13-6DCE-4743-85CC-E3B54210E426}"/>
              </a:ext>
            </a:extLst>
          </p:cNvPr>
          <p:cNvSpPr>
            <a:spLocks noGrp="1"/>
          </p:cNvSpPr>
          <p:nvPr>
            <p:ph type="title"/>
          </p:nvPr>
        </p:nvSpPr>
        <p:spPr>
          <a:xfrm>
            <a:off x="-2" y="11381"/>
            <a:ext cx="5695353" cy="910512"/>
          </a:xfrm>
        </p:spPr>
        <p:txBody>
          <a:bodyPr/>
          <a:lstStyle/>
          <a:p>
            <a:r>
              <a:rPr lang="en-US" b="1" u="sng" dirty="0">
                <a:solidFill>
                  <a:srgbClr val="002060"/>
                </a:solidFill>
              </a:rPr>
              <a:t>Color Guard Carry Colors</a:t>
            </a:r>
          </a:p>
        </p:txBody>
      </p:sp>
      <p:sp>
        <p:nvSpPr>
          <p:cNvPr id="6" name="TextBox 5">
            <a:extLst>
              <a:ext uri="{FF2B5EF4-FFF2-40B4-BE49-F238E27FC236}">
                <a16:creationId xmlns:a16="http://schemas.microsoft.com/office/drawing/2014/main" id="{0DC37A9D-A1F3-42E0-ACB4-08E27B9107BA}"/>
              </a:ext>
            </a:extLst>
          </p:cNvPr>
          <p:cNvSpPr txBox="1"/>
          <p:nvPr/>
        </p:nvSpPr>
        <p:spPr>
          <a:xfrm>
            <a:off x="557479" y="751344"/>
            <a:ext cx="4580389" cy="2677656"/>
          </a:xfrm>
          <a:prstGeom prst="rect">
            <a:avLst/>
          </a:prstGeom>
          <a:noFill/>
        </p:spPr>
        <p:txBody>
          <a:bodyPr wrap="square" rtlCol="0">
            <a:spAutoFit/>
          </a:bodyPr>
          <a:lstStyle/>
          <a:p>
            <a:r>
              <a:rPr lang="en-US" sz="2400" b="1" dirty="0">
                <a:solidFill>
                  <a:srgbClr val="002060"/>
                </a:solidFill>
              </a:rPr>
              <a:t>Notice Hand position for Flag staff guards. Hand holding staff align with your mouth. Your index finger should be able to touch your nose for required length. Opposite hand at attention on seem of pants.</a:t>
            </a:r>
          </a:p>
        </p:txBody>
      </p:sp>
      <p:pic>
        <p:nvPicPr>
          <p:cNvPr id="8" name="Picture 7">
            <a:extLst>
              <a:ext uri="{FF2B5EF4-FFF2-40B4-BE49-F238E27FC236}">
                <a16:creationId xmlns:a16="http://schemas.microsoft.com/office/drawing/2014/main" id="{60D4F475-6EC8-48BB-A44E-754ECDB74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787" y="3395221"/>
            <a:ext cx="3142766" cy="3317173"/>
          </a:xfrm>
          <a:prstGeom prst="rect">
            <a:avLst/>
          </a:prstGeom>
        </p:spPr>
      </p:pic>
      <p:pic>
        <p:nvPicPr>
          <p:cNvPr id="12" name="Picture 11">
            <a:extLst>
              <a:ext uri="{FF2B5EF4-FFF2-40B4-BE49-F238E27FC236}">
                <a16:creationId xmlns:a16="http://schemas.microsoft.com/office/drawing/2014/main" id="{B7660791-DEC7-4EA3-9828-CC9C4E071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5349" y="921893"/>
            <a:ext cx="5936567" cy="5472026"/>
          </a:xfrm>
          <a:prstGeom prst="rect">
            <a:avLst/>
          </a:prstGeom>
        </p:spPr>
      </p:pic>
    </p:spTree>
    <p:extLst>
      <p:ext uri="{BB962C8B-B14F-4D97-AF65-F5344CB8AC3E}">
        <p14:creationId xmlns:p14="http://schemas.microsoft.com/office/powerpoint/2010/main" val="2566405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EF6F5-E242-4D0A-9F8F-F776094ADAC3}"/>
              </a:ext>
            </a:extLst>
          </p:cNvPr>
          <p:cNvSpPr>
            <a:spLocks noGrp="1"/>
          </p:cNvSpPr>
          <p:nvPr>
            <p:ph type="title"/>
          </p:nvPr>
        </p:nvSpPr>
        <p:spPr>
          <a:xfrm>
            <a:off x="2834080" y="-92279"/>
            <a:ext cx="6523839" cy="1246071"/>
          </a:xfrm>
        </p:spPr>
        <p:txBody>
          <a:bodyPr>
            <a:normAutofit/>
          </a:bodyPr>
          <a:lstStyle/>
          <a:p>
            <a:r>
              <a:rPr lang="en-US" b="1" u="sng" dirty="0">
                <a:solidFill>
                  <a:srgbClr val="002060"/>
                </a:solidFill>
              </a:rPr>
              <a:t>Order Colors to Carry Colors</a:t>
            </a:r>
          </a:p>
        </p:txBody>
      </p:sp>
      <p:pic>
        <p:nvPicPr>
          <p:cNvPr id="5" name="Content Placeholder 4">
            <a:extLst>
              <a:ext uri="{FF2B5EF4-FFF2-40B4-BE49-F238E27FC236}">
                <a16:creationId xmlns:a16="http://schemas.microsoft.com/office/drawing/2014/main" id="{6B43D725-6E49-46EA-828C-428E2A21B0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1359" y="868981"/>
            <a:ext cx="6033309" cy="5859550"/>
          </a:xfrm>
        </p:spPr>
      </p:pic>
    </p:spTree>
    <p:extLst>
      <p:ext uri="{BB962C8B-B14F-4D97-AF65-F5344CB8AC3E}">
        <p14:creationId xmlns:p14="http://schemas.microsoft.com/office/powerpoint/2010/main" val="2501434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8802-058C-4123-B5A6-6650B36C7D7A}"/>
              </a:ext>
            </a:extLst>
          </p:cNvPr>
          <p:cNvSpPr>
            <a:spLocks noGrp="1"/>
          </p:cNvSpPr>
          <p:nvPr>
            <p:ph type="title"/>
          </p:nvPr>
        </p:nvSpPr>
        <p:spPr>
          <a:xfrm>
            <a:off x="1188091" y="0"/>
            <a:ext cx="9815818" cy="780279"/>
          </a:xfrm>
        </p:spPr>
        <p:txBody>
          <a:bodyPr/>
          <a:lstStyle/>
          <a:p>
            <a:r>
              <a:rPr lang="en-US" b="1" u="sng" dirty="0">
                <a:solidFill>
                  <a:srgbClr val="002060"/>
                </a:solidFill>
              </a:rPr>
              <a:t>Color Guard Order Colors from Carry Colors</a:t>
            </a:r>
          </a:p>
        </p:txBody>
      </p:sp>
      <p:pic>
        <p:nvPicPr>
          <p:cNvPr id="7" name="Picture 6">
            <a:extLst>
              <a:ext uri="{FF2B5EF4-FFF2-40B4-BE49-F238E27FC236}">
                <a16:creationId xmlns:a16="http://schemas.microsoft.com/office/drawing/2014/main" id="{76E26238-AD95-49DB-BD43-17C22DB48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92" y="1149611"/>
            <a:ext cx="3867365" cy="5585701"/>
          </a:xfrm>
          <a:prstGeom prst="rect">
            <a:avLst/>
          </a:prstGeom>
        </p:spPr>
      </p:pic>
      <p:pic>
        <p:nvPicPr>
          <p:cNvPr id="9" name="Picture 8">
            <a:extLst>
              <a:ext uri="{FF2B5EF4-FFF2-40B4-BE49-F238E27FC236}">
                <a16:creationId xmlns:a16="http://schemas.microsoft.com/office/drawing/2014/main" id="{6DAA41BB-698D-4D09-998F-5D0B3176C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252" y="1149611"/>
            <a:ext cx="4013495" cy="5585700"/>
          </a:xfrm>
          <a:prstGeom prst="rect">
            <a:avLst/>
          </a:prstGeom>
        </p:spPr>
      </p:pic>
      <p:sp>
        <p:nvSpPr>
          <p:cNvPr id="11" name="Rectangle 10">
            <a:extLst>
              <a:ext uri="{FF2B5EF4-FFF2-40B4-BE49-F238E27FC236}">
                <a16:creationId xmlns:a16="http://schemas.microsoft.com/office/drawing/2014/main" id="{C9DCA5B8-E60D-4C92-9C21-FB7EC7B9D5C3}"/>
              </a:ext>
            </a:extLst>
          </p:cNvPr>
          <p:cNvSpPr/>
          <p:nvPr/>
        </p:nvSpPr>
        <p:spPr>
          <a:xfrm>
            <a:off x="1013270" y="726481"/>
            <a:ext cx="2313005" cy="369332"/>
          </a:xfrm>
          <a:prstGeom prst="rect">
            <a:avLst/>
          </a:prstGeom>
        </p:spPr>
        <p:txBody>
          <a:bodyPr wrap="none">
            <a:spAutoFit/>
          </a:bodyPr>
          <a:lstStyle/>
          <a:p>
            <a:r>
              <a:rPr lang="en-US" dirty="0"/>
              <a:t> </a:t>
            </a:r>
            <a:r>
              <a:rPr lang="en-US" b="1" dirty="0">
                <a:solidFill>
                  <a:srgbClr val="002060"/>
                </a:solidFill>
              </a:rPr>
              <a:t>Removing the Ferrule</a:t>
            </a:r>
          </a:p>
        </p:txBody>
      </p:sp>
      <p:sp>
        <p:nvSpPr>
          <p:cNvPr id="12" name="Rectangle 11">
            <a:extLst>
              <a:ext uri="{FF2B5EF4-FFF2-40B4-BE49-F238E27FC236}">
                <a16:creationId xmlns:a16="http://schemas.microsoft.com/office/drawing/2014/main" id="{7A45EC74-B496-49B5-9288-249F8D64BA45}"/>
              </a:ext>
            </a:extLst>
          </p:cNvPr>
          <p:cNvSpPr/>
          <p:nvPr/>
        </p:nvSpPr>
        <p:spPr>
          <a:xfrm>
            <a:off x="5122687" y="753380"/>
            <a:ext cx="1985544" cy="369332"/>
          </a:xfrm>
          <a:prstGeom prst="rect">
            <a:avLst/>
          </a:prstGeom>
        </p:spPr>
        <p:txBody>
          <a:bodyPr wrap="none">
            <a:spAutoFit/>
          </a:bodyPr>
          <a:lstStyle/>
          <a:p>
            <a:r>
              <a:rPr lang="en-US" dirty="0"/>
              <a:t> </a:t>
            </a:r>
            <a:r>
              <a:rPr lang="en-US" b="1" dirty="0">
                <a:solidFill>
                  <a:srgbClr val="002060"/>
                </a:solidFill>
              </a:rPr>
              <a:t>Lowering the Staff</a:t>
            </a:r>
          </a:p>
        </p:txBody>
      </p:sp>
      <p:pic>
        <p:nvPicPr>
          <p:cNvPr id="14" name="Picture 13">
            <a:extLst>
              <a:ext uri="{FF2B5EF4-FFF2-40B4-BE49-F238E27FC236}">
                <a16:creationId xmlns:a16="http://schemas.microsoft.com/office/drawing/2014/main" id="{0E1A0EAC-303A-4A1B-A273-2AE7DE9D2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2747" y="1149611"/>
            <a:ext cx="4008858" cy="5585700"/>
          </a:xfrm>
          <a:prstGeom prst="rect">
            <a:avLst/>
          </a:prstGeom>
        </p:spPr>
      </p:pic>
      <p:sp>
        <p:nvSpPr>
          <p:cNvPr id="15" name="Rectangle 14">
            <a:extLst>
              <a:ext uri="{FF2B5EF4-FFF2-40B4-BE49-F238E27FC236}">
                <a16:creationId xmlns:a16="http://schemas.microsoft.com/office/drawing/2014/main" id="{22822176-3D24-473E-9578-492B9343DA64}"/>
              </a:ext>
            </a:extLst>
          </p:cNvPr>
          <p:cNvSpPr/>
          <p:nvPr/>
        </p:nvSpPr>
        <p:spPr>
          <a:xfrm>
            <a:off x="8865722" y="780279"/>
            <a:ext cx="2108013" cy="369332"/>
          </a:xfrm>
          <a:prstGeom prst="rect">
            <a:avLst/>
          </a:prstGeom>
        </p:spPr>
        <p:txBody>
          <a:bodyPr wrap="none">
            <a:spAutoFit/>
          </a:bodyPr>
          <a:lstStyle/>
          <a:p>
            <a:r>
              <a:rPr lang="en-US" b="1" dirty="0">
                <a:solidFill>
                  <a:srgbClr val="002060"/>
                </a:solidFill>
              </a:rPr>
              <a:t>Trimming the Colors</a:t>
            </a:r>
          </a:p>
        </p:txBody>
      </p:sp>
    </p:spTree>
    <p:extLst>
      <p:ext uri="{BB962C8B-B14F-4D97-AF65-F5344CB8AC3E}">
        <p14:creationId xmlns:p14="http://schemas.microsoft.com/office/powerpoint/2010/main" val="3438785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AC2-F0A9-497C-AB26-880476B9AF65}"/>
              </a:ext>
            </a:extLst>
          </p:cNvPr>
          <p:cNvSpPr>
            <a:spLocks noGrp="1"/>
          </p:cNvSpPr>
          <p:nvPr>
            <p:ph type="title"/>
          </p:nvPr>
        </p:nvSpPr>
        <p:spPr>
          <a:xfrm>
            <a:off x="1945547" y="0"/>
            <a:ext cx="10361103" cy="658332"/>
          </a:xfrm>
        </p:spPr>
        <p:txBody>
          <a:bodyPr>
            <a:normAutofit fontScale="90000"/>
          </a:bodyPr>
          <a:lstStyle/>
          <a:p>
            <a:r>
              <a:rPr lang="en-US" b="1" u="sng" dirty="0">
                <a:solidFill>
                  <a:srgbClr val="002060"/>
                </a:solidFill>
              </a:rPr>
              <a:t>Trim the Colors Movement Complete</a:t>
            </a:r>
          </a:p>
        </p:txBody>
      </p:sp>
      <p:pic>
        <p:nvPicPr>
          <p:cNvPr id="6" name="Picture 5">
            <a:extLst>
              <a:ext uri="{FF2B5EF4-FFF2-40B4-BE49-F238E27FC236}">
                <a16:creationId xmlns:a16="http://schemas.microsoft.com/office/drawing/2014/main" id="{1FF79E5C-A2A4-480B-A38E-EACA8333B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6153" y="1189139"/>
            <a:ext cx="5115703" cy="5589165"/>
          </a:xfrm>
          <a:prstGeom prst="rect">
            <a:avLst/>
          </a:prstGeom>
        </p:spPr>
      </p:pic>
      <p:pic>
        <p:nvPicPr>
          <p:cNvPr id="8" name="Picture 7">
            <a:extLst>
              <a:ext uri="{FF2B5EF4-FFF2-40B4-BE49-F238E27FC236}">
                <a16:creationId xmlns:a16="http://schemas.microsoft.com/office/drawing/2014/main" id="{E0927B3D-8977-480B-B689-097207B57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45" y="1189138"/>
            <a:ext cx="4549320" cy="5589165"/>
          </a:xfrm>
          <a:prstGeom prst="rect">
            <a:avLst/>
          </a:prstGeom>
        </p:spPr>
      </p:pic>
      <p:sp>
        <p:nvSpPr>
          <p:cNvPr id="10" name="Rectangle 9">
            <a:extLst>
              <a:ext uri="{FF2B5EF4-FFF2-40B4-BE49-F238E27FC236}">
                <a16:creationId xmlns:a16="http://schemas.microsoft.com/office/drawing/2014/main" id="{0E7F92AF-E737-49FA-9C17-5C93D5DE7E9E}"/>
              </a:ext>
            </a:extLst>
          </p:cNvPr>
          <p:cNvSpPr/>
          <p:nvPr/>
        </p:nvSpPr>
        <p:spPr>
          <a:xfrm>
            <a:off x="8047039" y="819806"/>
            <a:ext cx="2207912" cy="369332"/>
          </a:xfrm>
          <a:prstGeom prst="rect">
            <a:avLst/>
          </a:prstGeom>
        </p:spPr>
        <p:txBody>
          <a:bodyPr wrap="none">
            <a:spAutoFit/>
          </a:bodyPr>
          <a:lstStyle/>
          <a:p>
            <a:r>
              <a:rPr lang="en-US" b="1" dirty="0">
                <a:solidFill>
                  <a:srgbClr val="002060"/>
                </a:solidFill>
              </a:rPr>
              <a:t>Movement Complete</a:t>
            </a:r>
          </a:p>
        </p:txBody>
      </p:sp>
      <p:sp>
        <p:nvSpPr>
          <p:cNvPr id="11" name="Rectangle 10">
            <a:extLst>
              <a:ext uri="{FF2B5EF4-FFF2-40B4-BE49-F238E27FC236}">
                <a16:creationId xmlns:a16="http://schemas.microsoft.com/office/drawing/2014/main" id="{A1951463-4213-4E8F-809E-EC83BAEB7A14}"/>
              </a:ext>
            </a:extLst>
          </p:cNvPr>
          <p:cNvSpPr/>
          <p:nvPr/>
        </p:nvSpPr>
        <p:spPr>
          <a:xfrm>
            <a:off x="2070997" y="819806"/>
            <a:ext cx="2108013" cy="369332"/>
          </a:xfrm>
          <a:prstGeom prst="rect">
            <a:avLst/>
          </a:prstGeom>
        </p:spPr>
        <p:txBody>
          <a:bodyPr wrap="none">
            <a:spAutoFit/>
          </a:bodyPr>
          <a:lstStyle/>
          <a:p>
            <a:r>
              <a:rPr lang="en-US" b="1" dirty="0">
                <a:solidFill>
                  <a:srgbClr val="002060"/>
                </a:solidFill>
              </a:rPr>
              <a:t>Trimming the Colors</a:t>
            </a:r>
          </a:p>
        </p:txBody>
      </p:sp>
    </p:spTree>
    <p:extLst>
      <p:ext uri="{BB962C8B-B14F-4D97-AF65-F5344CB8AC3E}">
        <p14:creationId xmlns:p14="http://schemas.microsoft.com/office/powerpoint/2010/main" val="2400004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FCBFE-B9FD-4303-A92B-437823459561}"/>
              </a:ext>
            </a:extLst>
          </p:cNvPr>
          <p:cNvSpPr>
            <a:spLocks noGrp="1"/>
          </p:cNvSpPr>
          <p:nvPr>
            <p:ph type="title"/>
          </p:nvPr>
        </p:nvSpPr>
        <p:spPr>
          <a:xfrm>
            <a:off x="3203896" y="-146604"/>
            <a:ext cx="4598414" cy="1325563"/>
          </a:xfrm>
        </p:spPr>
        <p:txBody>
          <a:bodyPr/>
          <a:lstStyle/>
          <a:p>
            <a:r>
              <a:rPr lang="en-US" b="1" u="sng" dirty="0">
                <a:solidFill>
                  <a:srgbClr val="002060"/>
                </a:solidFill>
              </a:rPr>
              <a:t>Color Guard Salutes</a:t>
            </a:r>
          </a:p>
        </p:txBody>
      </p:sp>
      <p:pic>
        <p:nvPicPr>
          <p:cNvPr id="7" name="Picture 6">
            <a:extLst>
              <a:ext uri="{FF2B5EF4-FFF2-40B4-BE49-F238E27FC236}">
                <a16:creationId xmlns:a16="http://schemas.microsoft.com/office/drawing/2014/main" id="{3B6126FD-F918-4F26-9965-2AB1E647E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0310" y="804361"/>
            <a:ext cx="3913352" cy="5987510"/>
          </a:xfrm>
          <a:prstGeom prst="rect">
            <a:avLst/>
          </a:prstGeom>
        </p:spPr>
      </p:pic>
      <p:pic>
        <p:nvPicPr>
          <p:cNvPr id="9" name="Picture 8">
            <a:extLst>
              <a:ext uri="{FF2B5EF4-FFF2-40B4-BE49-F238E27FC236}">
                <a16:creationId xmlns:a16="http://schemas.microsoft.com/office/drawing/2014/main" id="{51D7B247-C424-4A61-B23E-7ED1DE3D1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06" y="952457"/>
            <a:ext cx="6919558" cy="3906736"/>
          </a:xfrm>
          <a:prstGeom prst="rect">
            <a:avLst/>
          </a:prstGeom>
        </p:spPr>
      </p:pic>
    </p:spTree>
    <p:extLst>
      <p:ext uri="{BB962C8B-B14F-4D97-AF65-F5344CB8AC3E}">
        <p14:creationId xmlns:p14="http://schemas.microsoft.com/office/powerpoint/2010/main" val="1922972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U.S. Naval Sea Cadet Color Guard">
            <a:hlinkClick r:id="" action="ppaction://media"/>
            <a:extLst>
              <a:ext uri="{FF2B5EF4-FFF2-40B4-BE49-F238E27FC236}">
                <a16:creationId xmlns:a16="http://schemas.microsoft.com/office/drawing/2014/main" id="{D75B25AD-384F-401F-8714-453F55C74B62}"/>
              </a:ext>
            </a:extLst>
          </p:cNvPr>
          <p:cNvPicPr>
            <a:picLocks noGrp="1" noRot="1" noChangeAspect="1"/>
          </p:cNvPicPr>
          <p:nvPr>
            <p:ph idx="1"/>
            <a:videoFile r:link="rId1"/>
          </p:nvPr>
        </p:nvPicPr>
        <p:blipFill>
          <a:blip r:embed="rId3"/>
          <a:stretch>
            <a:fillRect/>
          </a:stretch>
        </p:blipFill>
        <p:spPr>
          <a:xfrm>
            <a:off x="738232" y="269758"/>
            <a:ext cx="11232859" cy="6318484"/>
          </a:xfrm>
          <a:prstGeom prst="rect">
            <a:avLst/>
          </a:prstGeom>
        </p:spPr>
      </p:pic>
    </p:spTree>
    <p:extLst>
      <p:ext uri="{BB962C8B-B14F-4D97-AF65-F5344CB8AC3E}">
        <p14:creationId xmlns:p14="http://schemas.microsoft.com/office/powerpoint/2010/main" val="1208908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AD79-D857-486C-80DF-2A3D420F2E7C}"/>
              </a:ext>
            </a:extLst>
          </p:cNvPr>
          <p:cNvSpPr>
            <a:spLocks noGrp="1"/>
          </p:cNvSpPr>
          <p:nvPr>
            <p:ph type="title"/>
          </p:nvPr>
        </p:nvSpPr>
        <p:spPr>
          <a:xfrm>
            <a:off x="838200" y="365125"/>
            <a:ext cx="10515600" cy="1530612"/>
          </a:xfrm>
        </p:spPr>
        <p:txBody>
          <a:bodyPr>
            <a:normAutofit fontScale="90000"/>
          </a:bodyPr>
          <a:lstStyle/>
          <a:p>
            <a:br>
              <a:rPr lang="en-US" b="1" u="sng" dirty="0">
                <a:solidFill>
                  <a:srgbClr val="002060"/>
                </a:solidFill>
              </a:rPr>
            </a:br>
            <a:br>
              <a:rPr lang="en-US" b="1" u="sng" dirty="0">
                <a:solidFill>
                  <a:srgbClr val="002060"/>
                </a:solidFill>
              </a:rPr>
            </a:br>
            <a:r>
              <a:rPr lang="en-US" b="1" u="sng" dirty="0">
                <a:solidFill>
                  <a:srgbClr val="002060"/>
                </a:solidFill>
              </a:rPr>
              <a:t>Angle Port</a:t>
            </a:r>
            <a:br>
              <a:rPr lang="en-US" b="1" u="sng" dirty="0">
                <a:solidFill>
                  <a:srgbClr val="002060"/>
                </a:solidFill>
              </a:rPr>
            </a:br>
            <a:r>
              <a:rPr lang="en-US" dirty="0">
                <a:solidFill>
                  <a:srgbClr val="002060"/>
                </a:solidFill>
              </a:rPr>
              <a:t>Used to carry in low ceiling and moving in formation. The flag rests on the arm of the wear</a:t>
            </a:r>
            <a:br>
              <a:rPr lang="en-US" b="1" u="sng" dirty="0">
                <a:solidFill>
                  <a:srgbClr val="002060"/>
                </a:solidFill>
              </a:rPr>
            </a:br>
            <a:br>
              <a:rPr lang="en-US" b="1" u="sng" dirty="0">
                <a:solidFill>
                  <a:srgbClr val="002060"/>
                </a:solidFill>
              </a:rPr>
            </a:br>
            <a:endParaRPr lang="en-US" b="1" u="sng" dirty="0">
              <a:solidFill>
                <a:srgbClr val="002060"/>
              </a:solidFill>
            </a:endParaRPr>
          </a:p>
        </p:txBody>
      </p:sp>
      <p:pic>
        <p:nvPicPr>
          <p:cNvPr id="17" name="Picture 16">
            <a:extLst>
              <a:ext uri="{FF2B5EF4-FFF2-40B4-BE49-F238E27FC236}">
                <a16:creationId xmlns:a16="http://schemas.microsoft.com/office/drawing/2014/main" id="{5DFAE2F9-44E0-451D-9CCC-FA91F342A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376" y="1895737"/>
            <a:ext cx="5239229" cy="4110780"/>
          </a:xfrm>
          <a:prstGeom prst="rect">
            <a:avLst/>
          </a:prstGeom>
        </p:spPr>
      </p:pic>
    </p:spTree>
    <p:extLst>
      <p:ext uri="{BB962C8B-B14F-4D97-AF65-F5344CB8AC3E}">
        <p14:creationId xmlns:p14="http://schemas.microsoft.com/office/powerpoint/2010/main" val="3953623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2BCF-08D4-4E77-BBAA-24F58EDC6F79}"/>
              </a:ext>
            </a:extLst>
          </p:cNvPr>
          <p:cNvSpPr>
            <a:spLocks noGrp="1"/>
          </p:cNvSpPr>
          <p:nvPr>
            <p:ph type="title"/>
          </p:nvPr>
        </p:nvSpPr>
        <p:spPr>
          <a:xfrm>
            <a:off x="620086" y="111001"/>
            <a:ext cx="10515600" cy="776288"/>
          </a:xfrm>
        </p:spPr>
        <p:txBody>
          <a:bodyPr/>
          <a:lstStyle/>
          <a:p>
            <a:r>
              <a:rPr lang="en-US" b="1" u="sng" dirty="0">
                <a:solidFill>
                  <a:srgbClr val="002060"/>
                </a:solidFill>
              </a:rPr>
              <a:t>IMPORTANT TIPS</a:t>
            </a:r>
          </a:p>
        </p:txBody>
      </p:sp>
      <p:sp>
        <p:nvSpPr>
          <p:cNvPr id="3" name="Content Placeholder 2">
            <a:extLst>
              <a:ext uri="{FF2B5EF4-FFF2-40B4-BE49-F238E27FC236}">
                <a16:creationId xmlns:a16="http://schemas.microsoft.com/office/drawing/2014/main" id="{50C247A2-72EC-4225-95CA-A27597FF7344}"/>
              </a:ext>
            </a:extLst>
          </p:cNvPr>
          <p:cNvSpPr>
            <a:spLocks noGrp="1"/>
          </p:cNvSpPr>
          <p:nvPr>
            <p:ph idx="1"/>
          </p:nvPr>
        </p:nvSpPr>
        <p:spPr>
          <a:xfrm>
            <a:off x="267748" y="1082180"/>
            <a:ext cx="11820787" cy="5276675"/>
          </a:xfrm>
        </p:spPr>
        <p:txBody>
          <a:bodyPr>
            <a:normAutofit fontScale="85000" lnSpcReduction="10000"/>
          </a:bodyPr>
          <a:lstStyle/>
          <a:p>
            <a:r>
              <a:rPr lang="en-US" dirty="0">
                <a:solidFill>
                  <a:srgbClr val="002060"/>
                </a:solidFill>
              </a:rPr>
              <a:t>Positions. Do not mix positions! (e.g. color bearers at Order and rifle guards at Port.) If one of the team members is at Carry (Right Shoulder), then all members are. This includes all positions: Order, Port, Trail, etc. The team must look, act, and move as one.</a:t>
            </a:r>
          </a:p>
          <a:p>
            <a:r>
              <a:rPr lang="en-US" dirty="0">
                <a:solidFill>
                  <a:srgbClr val="002060"/>
                </a:solidFill>
              </a:rPr>
              <a:t>The color guard is formed and marches in one rank at close interval with the color bearers in the center. While marching, members of the color guard do not swing their free arms.</a:t>
            </a:r>
          </a:p>
          <a:p>
            <a:r>
              <a:rPr lang="en-US" dirty="0">
                <a:solidFill>
                  <a:srgbClr val="002060"/>
                </a:solidFill>
              </a:rPr>
              <a:t>DON’T SIMILE !!!</a:t>
            </a:r>
          </a:p>
          <a:p>
            <a:r>
              <a:rPr lang="en-US" dirty="0">
                <a:solidFill>
                  <a:srgbClr val="002060"/>
                </a:solidFill>
              </a:rPr>
              <a:t>Many a photographer, seeing a color guard standing in column for formation, has approached the team from the right side and asked the team to turn right for a picture. Don’t do it! This puts the American flag to the left of the other flag(s) and the team is then immortalized for setting up incorrectly. Members of the team must know better and ask the photographer to take the picture from a more appropriate position.</a:t>
            </a:r>
          </a:p>
          <a:p>
            <a:r>
              <a:rPr lang="en-US" dirty="0">
                <a:solidFill>
                  <a:srgbClr val="002060"/>
                </a:solidFill>
              </a:rPr>
              <a:t>POW flag is never to be carried in color guard it is only to be flown on flag pole or displayed not held</a:t>
            </a:r>
          </a:p>
          <a:p>
            <a:r>
              <a:rPr lang="en-US" dirty="0">
                <a:solidFill>
                  <a:srgbClr val="002060"/>
                </a:solidFill>
              </a:rPr>
              <a:t>Spats are not authorized just leggings for boots</a:t>
            </a:r>
          </a:p>
        </p:txBody>
      </p:sp>
    </p:spTree>
    <p:extLst>
      <p:ext uri="{BB962C8B-B14F-4D97-AF65-F5344CB8AC3E}">
        <p14:creationId xmlns:p14="http://schemas.microsoft.com/office/powerpoint/2010/main" val="842626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E6CAC-A24B-4FA9-96C0-58D25E98EF71}"/>
              </a:ext>
            </a:extLst>
          </p:cNvPr>
          <p:cNvSpPr>
            <a:spLocks noGrp="1"/>
          </p:cNvSpPr>
          <p:nvPr>
            <p:ph type="title"/>
          </p:nvPr>
        </p:nvSpPr>
        <p:spPr>
          <a:xfrm>
            <a:off x="3430399" y="134224"/>
            <a:ext cx="4698534" cy="700787"/>
          </a:xfrm>
        </p:spPr>
        <p:txBody>
          <a:bodyPr/>
          <a:lstStyle/>
          <a:p>
            <a:r>
              <a:rPr lang="en-US" b="1" u="sng" dirty="0">
                <a:solidFill>
                  <a:srgbClr val="002060"/>
                </a:solidFill>
              </a:rPr>
              <a:t>Uncasing the Colors</a:t>
            </a:r>
          </a:p>
        </p:txBody>
      </p:sp>
      <p:pic>
        <p:nvPicPr>
          <p:cNvPr id="5" name="Picture 4">
            <a:extLst>
              <a:ext uri="{FF2B5EF4-FFF2-40B4-BE49-F238E27FC236}">
                <a16:creationId xmlns:a16="http://schemas.microsoft.com/office/drawing/2014/main" id="{C46AA03E-3AB5-4406-A08E-969C87D47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940" y="1148374"/>
            <a:ext cx="5486400" cy="5114925"/>
          </a:xfrm>
          <a:prstGeom prst="rect">
            <a:avLst/>
          </a:prstGeom>
        </p:spPr>
      </p:pic>
      <p:sp>
        <p:nvSpPr>
          <p:cNvPr id="6" name="TextBox 5">
            <a:extLst>
              <a:ext uri="{FF2B5EF4-FFF2-40B4-BE49-F238E27FC236}">
                <a16:creationId xmlns:a16="http://schemas.microsoft.com/office/drawing/2014/main" id="{C7099181-95DB-4461-88A2-2A7E1EE66F0C}"/>
              </a:ext>
            </a:extLst>
          </p:cNvPr>
          <p:cNvSpPr txBox="1"/>
          <p:nvPr/>
        </p:nvSpPr>
        <p:spPr>
          <a:xfrm>
            <a:off x="192947" y="1048625"/>
            <a:ext cx="5327009" cy="1754326"/>
          </a:xfrm>
          <a:prstGeom prst="rect">
            <a:avLst/>
          </a:prstGeom>
          <a:noFill/>
        </p:spPr>
        <p:txBody>
          <a:bodyPr wrap="square" rtlCol="0">
            <a:spAutoFit/>
          </a:bodyPr>
          <a:lstStyle/>
          <a:p>
            <a:r>
              <a:rPr lang="en-US" dirty="0">
                <a:solidFill>
                  <a:srgbClr val="002060"/>
                </a:solidFill>
              </a:rPr>
              <a:t>To uncase the colors, the color guard will be formed at carry colors. First the national color bearer and then the organizational color bearer will lower their staffs so that the cases may be removed. The individual(s) removing the cases will then step back and salute the national colors before retiring. </a:t>
            </a:r>
          </a:p>
        </p:txBody>
      </p:sp>
    </p:spTree>
    <p:extLst>
      <p:ext uri="{BB962C8B-B14F-4D97-AF65-F5344CB8AC3E}">
        <p14:creationId xmlns:p14="http://schemas.microsoft.com/office/powerpoint/2010/main" val="2159936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6EC9-3144-4EFC-81E0-E9608AE9959C}"/>
              </a:ext>
            </a:extLst>
          </p:cNvPr>
          <p:cNvSpPr>
            <a:spLocks noGrp="1"/>
          </p:cNvSpPr>
          <p:nvPr>
            <p:ph type="title"/>
          </p:nvPr>
        </p:nvSpPr>
        <p:spPr>
          <a:xfrm>
            <a:off x="3640123" y="0"/>
            <a:ext cx="4505587" cy="599609"/>
          </a:xfrm>
        </p:spPr>
        <p:txBody>
          <a:bodyPr>
            <a:normAutofit fontScale="90000"/>
          </a:bodyPr>
          <a:lstStyle/>
          <a:p>
            <a:r>
              <a:rPr lang="en-US" b="1" u="sng" dirty="0">
                <a:solidFill>
                  <a:srgbClr val="002060"/>
                </a:solidFill>
              </a:rPr>
              <a:t>Casing the Colors</a:t>
            </a:r>
          </a:p>
        </p:txBody>
      </p:sp>
      <p:pic>
        <p:nvPicPr>
          <p:cNvPr id="9" name="Content Placeholder 8">
            <a:extLst>
              <a:ext uri="{FF2B5EF4-FFF2-40B4-BE49-F238E27FC236}">
                <a16:creationId xmlns:a16="http://schemas.microsoft.com/office/drawing/2014/main" id="{5F5E855A-D73C-4B4D-8CBA-F9E02B2FAC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8188" y="2821098"/>
            <a:ext cx="10414185" cy="4036902"/>
          </a:xfrm>
        </p:spPr>
      </p:pic>
      <p:sp>
        <p:nvSpPr>
          <p:cNvPr id="10" name="TextBox 9">
            <a:extLst>
              <a:ext uri="{FF2B5EF4-FFF2-40B4-BE49-F238E27FC236}">
                <a16:creationId xmlns:a16="http://schemas.microsoft.com/office/drawing/2014/main" id="{F1CE95A4-953C-4F77-BC3C-5199ADD50104}"/>
              </a:ext>
            </a:extLst>
          </p:cNvPr>
          <p:cNvSpPr txBox="1"/>
          <p:nvPr/>
        </p:nvSpPr>
        <p:spPr>
          <a:xfrm>
            <a:off x="610414" y="556192"/>
            <a:ext cx="11469731" cy="2031325"/>
          </a:xfrm>
          <a:prstGeom prst="rect">
            <a:avLst/>
          </a:prstGeom>
          <a:noFill/>
        </p:spPr>
        <p:txBody>
          <a:bodyPr wrap="square" rtlCol="0">
            <a:spAutoFit/>
          </a:bodyPr>
          <a:lstStyle/>
          <a:p>
            <a:r>
              <a:rPr lang="en-US" dirty="0">
                <a:solidFill>
                  <a:srgbClr val="002060"/>
                </a:solidFill>
              </a:rPr>
              <a:t>To case the colors, the color guard will be formed at carry colors. The individual(s) with the cases will center on the color guard and salute the national colors. The organizational color bearer followed by the national color bearer will </a:t>
            </a:r>
          </a:p>
          <a:p>
            <a:r>
              <a:rPr lang="en-US" dirty="0">
                <a:solidFill>
                  <a:srgbClr val="002060"/>
                </a:solidFill>
              </a:rPr>
              <a:t>lower their staffs so that their colors may be furled and cased. </a:t>
            </a:r>
            <a:r>
              <a:rPr lang="en-US" b="1" i="1" dirty="0">
                <a:solidFill>
                  <a:srgbClr val="002060"/>
                </a:solidFill>
              </a:rPr>
              <a:t>Rather than  wrapping the colors around the staff, the colors should be folded on top of the staffs and held until the cases are slipped on. </a:t>
            </a:r>
            <a:r>
              <a:rPr lang="en-US" dirty="0">
                <a:solidFill>
                  <a:srgbClr val="002060"/>
                </a:solidFill>
              </a:rPr>
              <a:t>The rope and tassel and streamers, </a:t>
            </a:r>
          </a:p>
          <a:p>
            <a:r>
              <a:rPr lang="en-US" dirty="0">
                <a:solidFill>
                  <a:srgbClr val="002060"/>
                </a:solidFill>
              </a:rPr>
              <a:t>if any, are kept clear until the colors are folded onto the staff, and then are placed as flat as possible. Care should be taken to ensure that color cases fit easily over the colors. Cases constructed with too narrow of a diameter cause </a:t>
            </a:r>
          </a:p>
          <a:p>
            <a:r>
              <a:rPr lang="en-US" dirty="0">
                <a:solidFill>
                  <a:srgbClr val="002060"/>
                </a:solidFill>
              </a:rPr>
              <a:t>undue wrinkling and may even damage the colors.</a:t>
            </a:r>
          </a:p>
        </p:txBody>
      </p:sp>
    </p:spTree>
    <p:extLst>
      <p:ext uri="{BB962C8B-B14F-4D97-AF65-F5344CB8AC3E}">
        <p14:creationId xmlns:p14="http://schemas.microsoft.com/office/powerpoint/2010/main" val="1058622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CCFF-DD09-40F4-BC3E-B21FBF004EE3}"/>
              </a:ext>
            </a:extLst>
          </p:cNvPr>
          <p:cNvSpPr>
            <a:spLocks noGrp="1"/>
          </p:cNvSpPr>
          <p:nvPr>
            <p:ph type="title"/>
          </p:nvPr>
        </p:nvSpPr>
        <p:spPr>
          <a:xfrm>
            <a:off x="4253581" y="-93547"/>
            <a:ext cx="3915400" cy="734343"/>
          </a:xfrm>
        </p:spPr>
        <p:txBody>
          <a:bodyPr/>
          <a:lstStyle/>
          <a:p>
            <a:r>
              <a:rPr lang="en-US" b="1" u="sng" dirty="0">
                <a:solidFill>
                  <a:srgbClr val="002060"/>
                </a:solidFill>
              </a:rPr>
              <a:t>Rifle Order Arms</a:t>
            </a:r>
          </a:p>
        </p:txBody>
      </p:sp>
      <p:pic>
        <p:nvPicPr>
          <p:cNvPr id="7" name="Picture 6">
            <a:extLst>
              <a:ext uri="{FF2B5EF4-FFF2-40B4-BE49-F238E27FC236}">
                <a16:creationId xmlns:a16="http://schemas.microsoft.com/office/drawing/2014/main" id="{DE26F5AE-035E-4C9D-AE0C-385744DDD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0746" y="2230889"/>
            <a:ext cx="6773630" cy="4698824"/>
          </a:xfrm>
          <a:prstGeom prst="rect">
            <a:avLst/>
          </a:prstGeom>
        </p:spPr>
      </p:pic>
      <p:sp>
        <p:nvSpPr>
          <p:cNvPr id="8" name="Rectangle 7">
            <a:extLst>
              <a:ext uri="{FF2B5EF4-FFF2-40B4-BE49-F238E27FC236}">
                <a16:creationId xmlns:a16="http://schemas.microsoft.com/office/drawing/2014/main" id="{D64EB90F-7E40-4544-ACED-0C74562D39B6}"/>
              </a:ext>
            </a:extLst>
          </p:cNvPr>
          <p:cNvSpPr/>
          <p:nvPr/>
        </p:nvSpPr>
        <p:spPr>
          <a:xfrm>
            <a:off x="0" y="743345"/>
            <a:ext cx="12192000" cy="1384995"/>
          </a:xfrm>
          <a:prstGeom prst="rect">
            <a:avLst/>
          </a:prstGeom>
        </p:spPr>
        <p:txBody>
          <a:bodyPr wrap="square">
            <a:spAutoFit/>
          </a:bodyPr>
          <a:lstStyle/>
          <a:p>
            <a:r>
              <a:rPr lang="en-US" sz="1400" b="1" u="sng" dirty="0">
                <a:solidFill>
                  <a:srgbClr val="002060"/>
                </a:solidFill>
              </a:rPr>
              <a:t>ORDER ARMS</a:t>
            </a:r>
          </a:p>
          <a:p>
            <a:r>
              <a:rPr lang="en-US" sz="1400" dirty="0">
                <a:solidFill>
                  <a:srgbClr val="002060"/>
                </a:solidFill>
              </a:rPr>
              <a:t>When halted, come to order arms when any of the following commands are given: “Squad (Platoon or Company), ATTENTION; FALL IN; or Order, ARMS.” At the command of execution, place the butt on the deck along the outer edge of the right shoe. The toe of the butt is on line with the toe of the shoe. The rifle’s upper hand guard rests in a “V” formed by your thumb and forefinger. All fingers are straight and joined. Your right hand and arm are behind the rifle. This may cause a slight bend in your elbow. The tips of your thumb and forefinger are kept on line with the open edge of the upper hand guard. Your right thumb should also be along the trouser seam. Except for your right hand, the entire body is at attention. </a:t>
            </a:r>
          </a:p>
        </p:txBody>
      </p:sp>
    </p:spTree>
    <p:extLst>
      <p:ext uri="{BB962C8B-B14F-4D97-AF65-F5344CB8AC3E}">
        <p14:creationId xmlns:p14="http://schemas.microsoft.com/office/powerpoint/2010/main" val="2328748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E2108-3338-4609-A639-ACEEEB3263F6}"/>
              </a:ext>
            </a:extLst>
          </p:cNvPr>
          <p:cNvSpPr>
            <a:spLocks noGrp="1"/>
          </p:cNvSpPr>
          <p:nvPr>
            <p:ph type="title"/>
          </p:nvPr>
        </p:nvSpPr>
        <p:spPr>
          <a:xfrm>
            <a:off x="109057" y="179657"/>
            <a:ext cx="6635692" cy="1325563"/>
          </a:xfrm>
        </p:spPr>
        <p:txBody>
          <a:bodyPr/>
          <a:lstStyle/>
          <a:p>
            <a:r>
              <a:rPr lang="en-US" b="1" u="sng" dirty="0">
                <a:solidFill>
                  <a:srgbClr val="002060"/>
                </a:solidFill>
              </a:rPr>
              <a:t>Rifle Shoulder Arms</a:t>
            </a:r>
          </a:p>
        </p:txBody>
      </p:sp>
      <p:pic>
        <p:nvPicPr>
          <p:cNvPr id="7" name="Picture 6">
            <a:extLst>
              <a:ext uri="{FF2B5EF4-FFF2-40B4-BE49-F238E27FC236}">
                <a16:creationId xmlns:a16="http://schemas.microsoft.com/office/drawing/2014/main" id="{33DC64C9-ADF3-40A0-9C99-2E2DA609C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4689"/>
            <a:ext cx="6744749" cy="3914775"/>
          </a:xfrm>
          <a:prstGeom prst="rect">
            <a:avLst/>
          </a:prstGeom>
        </p:spPr>
      </p:pic>
      <p:pic>
        <p:nvPicPr>
          <p:cNvPr id="8" name="Picture 7">
            <a:extLst>
              <a:ext uri="{FF2B5EF4-FFF2-40B4-BE49-F238E27FC236}">
                <a16:creationId xmlns:a16="http://schemas.microsoft.com/office/drawing/2014/main" id="{3CC92682-3548-4194-87A6-1F665951B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60" y="566938"/>
            <a:ext cx="5629163" cy="5724123"/>
          </a:xfrm>
          <a:prstGeom prst="rect">
            <a:avLst/>
          </a:prstGeom>
        </p:spPr>
      </p:pic>
    </p:spTree>
    <p:extLst>
      <p:ext uri="{BB962C8B-B14F-4D97-AF65-F5344CB8AC3E}">
        <p14:creationId xmlns:p14="http://schemas.microsoft.com/office/powerpoint/2010/main" val="66225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20B2B-BFCE-4772-B65A-53B5D9B928FE}"/>
              </a:ext>
            </a:extLst>
          </p:cNvPr>
          <p:cNvSpPr>
            <a:spLocks noGrp="1"/>
          </p:cNvSpPr>
          <p:nvPr>
            <p:ph type="title"/>
          </p:nvPr>
        </p:nvSpPr>
        <p:spPr>
          <a:xfrm>
            <a:off x="6624400" y="288231"/>
            <a:ext cx="4058540" cy="682284"/>
          </a:xfrm>
        </p:spPr>
        <p:txBody>
          <a:bodyPr>
            <a:normAutofit fontScale="90000"/>
          </a:bodyPr>
          <a:lstStyle/>
          <a:p>
            <a:r>
              <a:rPr lang="en-US" b="1" u="sng" dirty="0">
                <a:solidFill>
                  <a:srgbClr val="002060"/>
                </a:solidFill>
              </a:rPr>
              <a:t>Rifle Parade Rest</a:t>
            </a:r>
          </a:p>
        </p:txBody>
      </p:sp>
      <p:pic>
        <p:nvPicPr>
          <p:cNvPr id="5" name="Content Placeholder 4">
            <a:extLst>
              <a:ext uri="{FF2B5EF4-FFF2-40B4-BE49-F238E27FC236}">
                <a16:creationId xmlns:a16="http://schemas.microsoft.com/office/drawing/2014/main" id="{2D415F73-3DEB-4BA7-AEF8-771A107C19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30" t="-2135" b="54962"/>
          <a:stretch/>
        </p:blipFill>
        <p:spPr>
          <a:xfrm>
            <a:off x="49495" y="0"/>
            <a:ext cx="5537676" cy="2625645"/>
          </a:xfrm>
        </p:spPr>
      </p:pic>
      <p:pic>
        <p:nvPicPr>
          <p:cNvPr id="4" name="Picture 3">
            <a:extLst>
              <a:ext uri="{FF2B5EF4-FFF2-40B4-BE49-F238E27FC236}">
                <a16:creationId xmlns:a16="http://schemas.microsoft.com/office/drawing/2014/main" id="{3AD1AA2D-32BE-40F4-BFE3-631373C96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341" y="2344664"/>
            <a:ext cx="7076659" cy="4513336"/>
          </a:xfrm>
          <a:prstGeom prst="rect">
            <a:avLst/>
          </a:prstGeom>
        </p:spPr>
      </p:pic>
    </p:spTree>
    <p:extLst>
      <p:ext uri="{BB962C8B-B14F-4D97-AF65-F5344CB8AC3E}">
        <p14:creationId xmlns:p14="http://schemas.microsoft.com/office/powerpoint/2010/main" val="3192969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67A1-AFAF-40C1-A8CA-377049A06848}"/>
              </a:ext>
            </a:extLst>
          </p:cNvPr>
          <p:cNvSpPr>
            <a:spLocks noGrp="1"/>
          </p:cNvSpPr>
          <p:nvPr>
            <p:ph type="title"/>
          </p:nvPr>
        </p:nvSpPr>
        <p:spPr>
          <a:xfrm>
            <a:off x="2635248" y="92279"/>
            <a:ext cx="6508752" cy="691039"/>
          </a:xfrm>
        </p:spPr>
        <p:txBody>
          <a:bodyPr>
            <a:normAutofit fontScale="90000"/>
          </a:bodyPr>
          <a:lstStyle/>
          <a:p>
            <a:r>
              <a:rPr lang="en-US" b="1" u="sng" dirty="0">
                <a:solidFill>
                  <a:srgbClr val="002060"/>
                </a:solidFill>
              </a:rPr>
              <a:t>Rifle Order Arms &amp; Port Arms</a:t>
            </a:r>
          </a:p>
        </p:txBody>
      </p:sp>
      <p:pic>
        <p:nvPicPr>
          <p:cNvPr id="15" name="Picture 14">
            <a:extLst>
              <a:ext uri="{FF2B5EF4-FFF2-40B4-BE49-F238E27FC236}">
                <a16:creationId xmlns:a16="http://schemas.microsoft.com/office/drawing/2014/main" id="{1A95B704-47C7-45B7-9E62-5A2908666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400" y="783318"/>
            <a:ext cx="5208447" cy="2402817"/>
          </a:xfrm>
          <a:prstGeom prst="rect">
            <a:avLst/>
          </a:prstGeom>
        </p:spPr>
      </p:pic>
      <p:pic>
        <p:nvPicPr>
          <p:cNvPr id="6" name="Picture 5">
            <a:extLst>
              <a:ext uri="{FF2B5EF4-FFF2-40B4-BE49-F238E27FC236}">
                <a16:creationId xmlns:a16="http://schemas.microsoft.com/office/drawing/2014/main" id="{62A876F9-4074-4E20-868B-6B8444E49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556" y="2901786"/>
            <a:ext cx="7966133" cy="3956214"/>
          </a:xfrm>
          <a:prstGeom prst="rect">
            <a:avLst/>
          </a:prstGeom>
        </p:spPr>
      </p:pic>
    </p:spTree>
    <p:extLst>
      <p:ext uri="{BB962C8B-B14F-4D97-AF65-F5344CB8AC3E}">
        <p14:creationId xmlns:p14="http://schemas.microsoft.com/office/powerpoint/2010/main" val="3981793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5234-AAA4-4D1C-9F41-4FB73E858A71}"/>
              </a:ext>
            </a:extLst>
          </p:cNvPr>
          <p:cNvSpPr>
            <a:spLocks noGrp="1"/>
          </p:cNvSpPr>
          <p:nvPr>
            <p:ph type="title"/>
          </p:nvPr>
        </p:nvSpPr>
        <p:spPr>
          <a:xfrm>
            <a:off x="3307699" y="0"/>
            <a:ext cx="6733610" cy="801455"/>
          </a:xfrm>
        </p:spPr>
        <p:txBody>
          <a:bodyPr>
            <a:normAutofit/>
          </a:bodyPr>
          <a:lstStyle/>
          <a:p>
            <a:r>
              <a:rPr lang="en-US" b="1" u="sng" dirty="0">
                <a:solidFill>
                  <a:srgbClr val="002060"/>
                </a:solidFill>
              </a:rPr>
              <a:t>Color Guard Present Arms</a:t>
            </a:r>
          </a:p>
        </p:txBody>
      </p:sp>
      <p:sp>
        <p:nvSpPr>
          <p:cNvPr id="4" name="Rectangle 3">
            <a:extLst>
              <a:ext uri="{FF2B5EF4-FFF2-40B4-BE49-F238E27FC236}">
                <a16:creationId xmlns:a16="http://schemas.microsoft.com/office/drawing/2014/main" id="{8D804E04-9A36-41CE-88F7-2CF309E29AAA}"/>
              </a:ext>
            </a:extLst>
          </p:cNvPr>
          <p:cNvSpPr/>
          <p:nvPr/>
        </p:nvSpPr>
        <p:spPr>
          <a:xfrm>
            <a:off x="102549" y="652136"/>
            <a:ext cx="11536823" cy="276999"/>
          </a:xfrm>
          <a:prstGeom prst="rect">
            <a:avLst/>
          </a:prstGeom>
        </p:spPr>
        <p:txBody>
          <a:bodyPr wrap="square">
            <a:spAutoFit/>
          </a:bodyPr>
          <a:lstStyle/>
          <a:p>
            <a:r>
              <a:rPr lang="en-US" sz="1200" dirty="0"/>
              <a:t> </a:t>
            </a:r>
          </a:p>
        </p:txBody>
      </p:sp>
      <p:pic>
        <p:nvPicPr>
          <p:cNvPr id="6" name="Picture 5">
            <a:extLst>
              <a:ext uri="{FF2B5EF4-FFF2-40B4-BE49-F238E27FC236}">
                <a16:creationId xmlns:a16="http://schemas.microsoft.com/office/drawing/2014/main" id="{428094CC-5036-42DF-B6FD-C1C656EDB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0904" y="1405264"/>
            <a:ext cx="5286375" cy="4800600"/>
          </a:xfrm>
          <a:prstGeom prst="rect">
            <a:avLst/>
          </a:prstGeom>
        </p:spPr>
      </p:pic>
      <p:pic>
        <p:nvPicPr>
          <p:cNvPr id="8" name="Picture 7">
            <a:extLst>
              <a:ext uri="{FF2B5EF4-FFF2-40B4-BE49-F238E27FC236}">
                <a16:creationId xmlns:a16="http://schemas.microsoft.com/office/drawing/2014/main" id="{F07C8F6B-F3EB-4EC2-90E9-3CDD68297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66" y="1453591"/>
            <a:ext cx="5705848" cy="3661313"/>
          </a:xfrm>
          <a:prstGeom prst="rect">
            <a:avLst/>
          </a:prstGeom>
        </p:spPr>
      </p:pic>
    </p:spTree>
    <p:extLst>
      <p:ext uri="{BB962C8B-B14F-4D97-AF65-F5344CB8AC3E}">
        <p14:creationId xmlns:p14="http://schemas.microsoft.com/office/powerpoint/2010/main" val="3440925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A4BF-21BC-49D6-9C2C-5F732C19C527}"/>
              </a:ext>
            </a:extLst>
          </p:cNvPr>
          <p:cNvSpPr>
            <a:spLocks noGrp="1"/>
          </p:cNvSpPr>
          <p:nvPr>
            <p:ph type="title"/>
          </p:nvPr>
        </p:nvSpPr>
        <p:spPr/>
        <p:txBody>
          <a:bodyPr/>
          <a:lstStyle/>
          <a:p>
            <a:r>
              <a:rPr lang="en-US" b="1" u="sng" dirty="0">
                <a:solidFill>
                  <a:srgbClr val="002060"/>
                </a:solidFill>
              </a:rPr>
              <a:t>Posting the Colors</a:t>
            </a:r>
          </a:p>
        </p:txBody>
      </p:sp>
      <p:pic>
        <p:nvPicPr>
          <p:cNvPr id="5" name="Content Placeholder 4">
            <a:extLst>
              <a:ext uri="{FF2B5EF4-FFF2-40B4-BE49-F238E27FC236}">
                <a16:creationId xmlns:a16="http://schemas.microsoft.com/office/drawing/2014/main" id="{B1282064-CCF0-4153-ABB9-DFC505D98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626" y="1540398"/>
            <a:ext cx="9722840" cy="5188069"/>
          </a:xfrm>
        </p:spPr>
      </p:pic>
    </p:spTree>
    <p:extLst>
      <p:ext uri="{BB962C8B-B14F-4D97-AF65-F5344CB8AC3E}">
        <p14:creationId xmlns:p14="http://schemas.microsoft.com/office/powerpoint/2010/main" val="324535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E045D-0C4C-4C2A-9247-C447E049EFF3}"/>
              </a:ext>
            </a:extLst>
          </p:cNvPr>
          <p:cNvSpPr>
            <a:spLocks noGrp="1"/>
          </p:cNvSpPr>
          <p:nvPr>
            <p:ph type="title"/>
          </p:nvPr>
        </p:nvSpPr>
        <p:spPr>
          <a:xfrm>
            <a:off x="163792" y="154604"/>
            <a:ext cx="10515600" cy="784167"/>
          </a:xfrm>
        </p:spPr>
        <p:txBody>
          <a:bodyPr>
            <a:normAutofit fontScale="90000"/>
          </a:bodyPr>
          <a:lstStyle/>
          <a:p>
            <a:r>
              <a:rPr lang="en-US" b="1" u="sng" dirty="0">
                <a:solidFill>
                  <a:srgbClr val="002060"/>
                </a:solidFill>
              </a:rPr>
              <a:t>The </a:t>
            </a:r>
            <a:r>
              <a:rPr lang="en-US" b="1" u="sng" dirty="0" err="1">
                <a:solidFill>
                  <a:srgbClr val="002060"/>
                </a:solidFill>
              </a:rPr>
              <a:t>Guidon</a:t>
            </a:r>
            <a:br>
              <a:rPr lang="en-US" b="1" u="sng" dirty="0">
                <a:solidFill>
                  <a:srgbClr val="002060"/>
                </a:solidFill>
              </a:rPr>
            </a:br>
            <a:endParaRPr lang="en-US" b="1" u="sng" dirty="0">
              <a:solidFill>
                <a:srgbClr val="002060"/>
              </a:solidFill>
            </a:endParaRPr>
          </a:p>
        </p:txBody>
      </p:sp>
      <p:pic>
        <p:nvPicPr>
          <p:cNvPr id="7" name="Picture 6">
            <a:extLst>
              <a:ext uri="{FF2B5EF4-FFF2-40B4-BE49-F238E27FC236}">
                <a16:creationId xmlns:a16="http://schemas.microsoft.com/office/drawing/2014/main" id="{4E94A225-1B86-4356-85E0-29DECE11A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235" y="2373776"/>
            <a:ext cx="4523521" cy="4395935"/>
          </a:xfrm>
          <a:prstGeom prst="rect">
            <a:avLst/>
          </a:prstGeom>
        </p:spPr>
      </p:pic>
      <p:sp>
        <p:nvSpPr>
          <p:cNvPr id="8" name="TextBox 7">
            <a:extLst>
              <a:ext uri="{FF2B5EF4-FFF2-40B4-BE49-F238E27FC236}">
                <a16:creationId xmlns:a16="http://schemas.microsoft.com/office/drawing/2014/main" id="{53A2AD95-12BA-493C-BFBF-7BC41F274D51}"/>
              </a:ext>
            </a:extLst>
          </p:cNvPr>
          <p:cNvSpPr txBox="1"/>
          <p:nvPr/>
        </p:nvSpPr>
        <p:spPr>
          <a:xfrm>
            <a:off x="271244" y="511728"/>
            <a:ext cx="11096319" cy="1862048"/>
          </a:xfrm>
          <a:prstGeom prst="rect">
            <a:avLst/>
          </a:prstGeom>
          <a:noFill/>
        </p:spPr>
        <p:txBody>
          <a:bodyPr wrap="square" rtlCol="0">
            <a:spAutoFit/>
          </a:bodyPr>
          <a:lstStyle/>
          <a:p>
            <a:r>
              <a:rPr lang="en-US" sz="2000" dirty="0">
                <a:solidFill>
                  <a:srgbClr val="002060"/>
                </a:solidFill>
              </a:rPr>
              <a:t>Military service color guards use </a:t>
            </a:r>
            <a:r>
              <a:rPr lang="en-US" sz="2000" b="1" u="sng" dirty="0">
                <a:solidFill>
                  <a:srgbClr val="002060"/>
                </a:solidFill>
              </a:rPr>
              <a:t>the two-piece light ash wood </a:t>
            </a:r>
            <a:r>
              <a:rPr lang="en-US" sz="2000" b="1" u="sng" dirty="0" err="1">
                <a:solidFill>
                  <a:srgbClr val="002060"/>
                </a:solidFill>
              </a:rPr>
              <a:t>guidon</a:t>
            </a:r>
            <a:r>
              <a:rPr lang="en-US" sz="2000" b="1" u="sng" dirty="0">
                <a:solidFill>
                  <a:srgbClr val="002060"/>
                </a:solidFill>
              </a:rPr>
              <a:t> flagstaff with a ferrule at each end</a:t>
            </a:r>
            <a:r>
              <a:rPr lang="en-US" sz="2000" dirty="0">
                <a:solidFill>
                  <a:srgbClr val="002060"/>
                </a:solidFill>
              </a:rPr>
              <a:t>. </a:t>
            </a:r>
            <a:r>
              <a:rPr lang="en-US" sz="2000" dirty="0">
                <a:solidFill>
                  <a:srgbClr val="FF0000"/>
                </a:solidFill>
              </a:rPr>
              <a:t>Metal staffs are not authorized.</a:t>
            </a:r>
            <a:r>
              <a:rPr lang="en-US" sz="1050" dirty="0">
                <a:solidFill>
                  <a:srgbClr val="FF0000"/>
                </a:solidFill>
              </a:rPr>
              <a:t> </a:t>
            </a:r>
          </a:p>
          <a:p>
            <a:endParaRPr lang="en-US" sz="1050" dirty="0">
              <a:solidFill>
                <a:srgbClr val="002060"/>
              </a:solidFill>
            </a:endParaRPr>
          </a:p>
          <a:p>
            <a:r>
              <a:rPr lang="en-US" dirty="0">
                <a:solidFill>
                  <a:srgbClr val="002060"/>
                </a:solidFill>
              </a:rPr>
              <a:t>Organizational flag: 3 feet by 4 feet, mounted on an 8-foot staff. Battle streamers are not authorized on this staff/flag.</a:t>
            </a:r>
          </a:p>
          <a:p>
            <a:r>
              <a:rPr lang="en-US" dirty="0">
                <a:solidFill>
                  <a:srgbClr val="002060"/>
                </a:solidFill>
              </a:rPr>
              <a:t>Ceremonial flag: 4 feet 4 inches by 5 feet 6 inches mounted on a 9- or 9.5-foot staff. Battle streamers are authorized on this size flag and staff, but may not be authorized for your unit to carry. Check your specific manuals.</a:t>
            </a:r>
          </a:p>
          <a:p>
            <a:r>
              <a:rPr lang="en-US" sz="1050" dirty="0">
                <a:solidFill>
                  <a:srgbClr val="002060"/>
                </a:solidFill>
              </a:rPr>
              <a:t>.</a:t>
            </a:r>
          </a:p>
        </p:txBody>
      </p:sp>
      <p:pic>
        <p:nvPicPr>
          <p:cNvPr id="4" name="Picture 3">
            <a:extLst>
              <a:ext uri="{FF2B5EF4-FFF2-40B4-BE49-F238E27FC236}">
                <a16:creationId xmlns:a16="http://schemas.microsoft.com/office/drawing/2014/main" id="{A677D3CF-B360-4E26-95EF-4052B010A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524" y="3248766"/>
            <a:ext cx="3183620" cy="2353472"/>
          </a:xfrm>
          <a:prstGeom prst="rect">
            <a:avLst/>
          </a:prstGeom>
        </p:spPr>
      </p:pic>
      <p:pic>
        <p:nvPicPr>
          <p:cNvPr id="6" name="Picture 5">
            <a:extLst>
              <a:ext uri="{FF2B5EF4-FFF2-40B4-BE49-F238E27FC236}">
                <a16:creationId xmlns:a16="http://schemas.microsoft.com/office/drawing/2014/main" id="{06FABB21-6DF6-4636-9A1F-D13667FD1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 y="2661775"/>
            <a:ext cx="4126412" cy="3644900"/>
          </a:xfrm>
          <a:prstGeom prst="rect">
            <a:avLst/>
          </a:prstGeom>
        </p:spPr>
      </p:pic>
    </p:spTree>
    <p:extLst>
      <p:ext uri="{BB962C8B-B14F-4D97-AF65-F5344CB8AC3E}">
        <p14:creationId xmlns:p14="http://schemas.microsoft.com/office/powerpoint/2010/main" val="3121713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D23E-6D44-4B7D-A0DC-25CD56FB6E33}"/>
              </a:ext>
            </a:extLst>
          </p:cNvPr>
          <p:cNvSpPr>
            <a:spLocks noGrp="1"/>
          </p:cNvSpPr>
          <p:nvPr>
            <p:ph type="title"/>
          </p:nvPr>
        </p:nvSpPr>
        <p:spPr>
          <a:xfrm>
            <a:off x="150303" y="21176"/>
            <a:ext cx="6661558" cy="1325563"/>
          </a:xfrm>
        </p:spPr>
        <p:txBody>
          <a:bodyPr/>
          <a:lstStyle/>
          <a:p>
            <a:r>
              <a:rPr lang="en-US" b="1" u="sng" dirty="0">
                <a:solidFill>
                  <a:srgbClr val="002060"/>
                </a:solidFill>
              </a:rPr>
              <a:t>Color Guard Gear</a:t>
            </a:r>
            <a:br>
              <a:rPr lang="en-US" b="1" u="sng" dirty="0">
                <a:solidFill>
                  <a:srgbClr val="002060"/>
                </a:solidFill>
              </a:rPr>
            </a:br>
            <a:endParaRPr lang="en-US" b="1" u="sng" dirty="0">
              <a:solidFill>
                <a:srgbClr val="002060"/>
              </a:solidFill>
            </a:endParaRPr>
          </a:p>
        </p:txBody>
      </p:sp>
      <p:pic>
        <p:nvPicPr>
          <p:cNvPr id="5" name="Content Placeholder 4">
            <a:extLst>
              <a:ext uri="{FF2B5EF4-FFF2-40B4-BE49-F238E27FC236}">
                <a16:creationId xmlns:a16="http://schemas.microsoft.com/office/drawing/2014/main" id="{59AF2635-F412-498F-B1E5-1193AA0E6B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2832" y="2222686"/>
            <a:ext cx="4183100" cy="4461234"/>
          </a:xfrm>
        </p:spPr>
      </p:pic>
      <p:pic>
        <p:nvPicPr>
          <p:cNvPr id="7" name="Picture 6">
            <a:extLst>
              <a:ext uri="{FF2B5EF4-FFF2-40B4-BE49-F238E27FC236}">
                <a16:creationId xmlns:a16="http://schemas.microsoft.com/office/drawing/2014/main" id="{7D041D53-0477-46BA-BE25-66E11B80C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78" y="2222686"/>
            <a:ext cx="4070051" cy="4614137"/>
          </a:xfrm>
          <a:prstGeom prst="rect">
            <a:avLst/>
          </a:prstGeom>
        </p:spPr>
      </p:pic>
      <p:pic>
        <p:nvPicPr>
          <p:cNvPr id="11" name="Picture 10">
            <a:extLst>
              <a:ext uri="{FF2B5EF4-FFF2-40B4-BE49-F238E27FC236}">
                <a16:creationId xmlns:a16="http://schemas.microsoft.com/office/drawing/2014/main" id="{C838FF91-DDE1-41F3-BA9F-D1CB69930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170" y="3304553"/>
            <a:ext cx="1799010" cy="1922855"/>
          </a:xfrm>
          <a:prstGeom prst="rect">
            <a:avLst/>
          </a:prstGeom>
        </p:spPr>
      </p:pic>
      <p:sp>
        <p:nvSpPr>
          <p:cNvPr id="12" name="TextBox 11">
            <a:extLst>
              <a:ext uri="{FF2B5EF4-FFF2-40B4-BE49-F238E27FC236}">
                <a16:creationId xmlns:a16="http://schemas.microsoft.com/office/drawing/2014/main" id="{0D76F4E4-9738-403A-AA50-EB9C75AD3E63}"/>
              </a:ext>
            </a:extLst>
          </p:cNvPr>
          <p:cNvSpPr txBox="1"/>
          <p:nvPr/>
        </p:nvSpPr>
        <p:spPr>
          <a:xfrm>
            <a:off x="329967" y="745359"/>
            <a:ext cx="5050172" cy="1477328"/>
          </a:xfrm>
          <a:prstGeom prst="rect">
            <a:avLst/>
          </a:prstGeom>
          <a:noFill/>
        </p:spPr>
        <p:txBody>
          <a:bodyPr wrap="square" rtlCol="0">
            <a:spAutoFit/>
          </a:bodyPr>
          <a:lstStyle/>
          <a:p>
            <a:r>
              <a:rPr lang="en-US" dirty="0">
                <a:solidFill>
                  <a:srgbClr val="002060"/>
                </a:solidFill>
              </a:rPr>
              <a:t>Harness</a:t>
            </a:r>
          </a:p>
          <a:p>
            <a:r>
              <a:rPr lang="en-US" dirty="0">
                <a:solidFill>
                  <a:srgbClr val="002060"/>
                </a:solidFill>
              </a:rPr>
              <a:t>Ascot-scarf bib</a:t>
            </a:r>
          </a:p>
          <a:p>
            <a:r>
              <a:rPr lang="en-US" dirty="0">
                <a:solidFill>
                  <a:srgbClr val="002060"/>
                </a:solidFill>
              </a:rPr>
              <a:t>Aiguillette</a:t>
            </a:r>
          </a:p>
          <a:p>
            <a:r>
              <a:rPr lang="en-US" dirty="0">
                <a:solidFill>
                  <a:srgbClr val="002060"/>
                </a:solidFill>
              </a:rPr>
              <a:t>Gloves</a:t>
            </a:r>
          </a:p>
          <a:p>
            <a:r>
              <a:rPr lang="en-US" dirty="0">
                <a:solidFill>
                  <a:srgbClr val="002060"/>
                </a:solidFill>
              </a:rPr>
              <a:t>Leggings</a:t>
            </a:r>
          </a:p>
        </p:txBody>
      </p:sp>
    </p:spTree>
    <p:extLst>
      <p:ext uri="{BB962C8B-B14F-4D97-AF65-F5344CB8AC3E}">
        <p14:creationId xmlns:p14="http://schemas.microsoft.com/office/powerpoint/2010/main" val="794158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3D57-83A0-4C20-91E4-6015649FB72B}"/>
              </a:ext>
            </a:extLst>
          </p:cNvPr>
          <p:cNvSpPr>
            <a:spLocks noGrp="1"/>
          </p:cNvSpPr>
          <p:nvPr>
            <p:ph type="title"/>
          </p:nvPr>
        </p:nvSpPr>
        <p:spPr>
          <a:xfrm>
            <a:off x="3625092" y="0"/>
            <a:ext cx="4941815" cy="1325563"/>
          </a:xfrm>
        </p:spPr>
        <p:txBody>
          <a:bodyPr/>
          <a:lstStyle/>
          <a:p>
            <a:r>
              <a:rPr lang="en-US" b="1" u="sng" dirty="0">
                <a:solidFill>
                  <a:srgbClr val="002060"/>
                </a:solidFill>
              </a:rPr>
              <a:t>Color Guard Harness</a:t>
            </a:r>
          </a:p>
        </p:txBody>
      </p:sp>
      <p:pic>
        <p:nvPicPr>
          <p:cNvPr id="5" name="Content Placeholder 4">
            <a:extLst>
              <a:ext uri="{FF2B5EF4-FFF2-40B4-BE49-F238E27FC236}">
                <a16:creationId xmlns:a16="http://schemas.microsoft.com/office/drawing/2014/main" id="{A86DEC05-4074-4D3D-874D-11CE2C0B90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6606" y="1858955"/>
            <a:ext cx="3685213" cy="4738131"/>
          </a:xfrm>
        </p:spPr>
      </p:pic>
    </p:spTree>
    <p:extLst>
      <p:ext uri="{BB962C8B-B14F-4D97-AF65-F5344CB8AC3E}">
        <p14:creationId xmlns:p14="http://schemas.microsoft.com/office/powerpoint/2010/main" val="3270566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4C466-9CC1-4232-8EE6-46F401AF1328}"/>
              </a:ext>
            </a:extLst>
          </p:cNvPr>
          <p:cNvSpPr>
            <a:spLocks noGrp="1"/>
          </p:cNvSpPr>
          <p:nvPr>
            <p:ph type="title"/>
          </p:nvPr>
        </p:nvSpPr>
        <p:spPr>
          <a:xfrm>
            <a:off x="4621635" y="306402"/>
            <a:ext cx="3507297" cy="1325563"/>
          </a:xfrm>
        </p:spPr>
        <p:txBody>
          <a:bodyPr>
            <a:normAutofit fontScale="90000"/>
          </a:bodyPr>
          <a:lstStyle/>
          <a:p>
            <a:r>
              <a:rPr lang="en-US" b="1" u="sng" dirty="0">
                <a:solidFill>
                  <a:srgbClr val="002060"/>
                </a:solidFill>
              </a:rPr>
              <a:t>Leggings</a:t>
            </a:r>
            <a:br>
              <a:rPr lang="en-US" b="1" u="sng" dirty="0">
                <a:solidFill>
                  <a:srgbClr val="002060"/>
                </a:solidFill>
              </a:rPr>
            </a:br>
            <a:br>
              <a:rPr lang="en-US" b="1" u="sng" dirty="0">
                <a:solidFill>
                  <a:srgbClr val="002060"/>
                </a:solidFill>
              </a:rPr>
            </a:br>
            <a:endParaRPr lang="en-US" sz="1400" dirty="0">
              <a:solidFill>
                <a:srgbClr val="002060"/>
              </a:solidFill>
            </a:endParaRPr>
          </a:p>
        </p:txBody>
      </p:sp>
      <p:pic>
        <p:nvPicPr>
          <p:cNvPr id="5" name="Content Placeholder 4">
            <a:extLst>
              <a:ext uri="{FF2B5EF4-FFF2-40B4-BE49-F238E27FC236}">
                <a16:creationId xmlns:a16="http://schemas.microsoft.com/office/drawing/2014/main" id="{38DEE984-D848-4AED-8267-DBC5FF6C1E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5057" y="2489235"/>
            <a:ext cx="5657675" cy="3690347"/>
          </a:xfrm>
        </p:spPr>
      </p:pic>
      <p:pic>
        <p:nvPicPr>
          <p:cNvPr id="4" name="Picture 3">
            <a:extLst>
              <a:ext uri="{FF2B5EF4-FFF2-40B4-BE49-F238E27FC236}">
                <a16:creationId xmlns:a16="http://schemas.microsoft.com/office/drawing/2014/main" id="{9635DD76-3FA6-4720-B3B4-B5982D5ED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695" y="2489235"/>
            <a:ext cx="2718615" cy="3495363"/>
          </a:xfrm>
          <a:prstGeom prst="rect">
            <a:avLst/>
          </a:prstGeom>
        </p:spPr>
      </p:pic>
      <p:sp>
        <p:nvSpPr>
          <p:cNvPr id="6" name="Rectangle 5">
            <a:extLst>
              <a:ext uri="{FF2B5EF4-FFF2-40B4-BE49-F238E27FC236}">
                <a16:creationId xmlns:a16="http://schemas.microsoft.com/office/drawing/2014/main" id="{572E73A7-D40F-4F84-BF29-545C8812D401}"/>
              </a:ext>
            </a:extLst>
          </p:cNvPr>
          <p:cNvSpPr/>
          <p:nvPr/>
        </p:nvSpPr>
        <p:spPr>
          <a:xfrm>
            <a:off x="2032836" y="1155579"/>
            <a:ext cx="8126327" cy="1200329"/>
          </a:xfrm>
          <a:prstGeom prst="rect">
            <a:avLst/>
          </a:prstGeom>
        </p:spPr>
        <p:txBody>
          <a:bodyPr wrap="square">
            <a:spAutoFit/>
          </a:bodyPr>
          <a:lstStyle/>
          <a:p>
            <a:r>
              <a:rPr lang="en-US" dirty="0">
                <a:solidFill>
                  <a:srgbClr val="002060"/>
                </a:solidFill>
              </a:rPr>
              <a:t>These US Navy ceremonial &amp; Parade leggings feature a white canvas fabric with brass hardware. They are available in two adjustable sizes. These leggings are used by ceremonial Color and Honor guard members of the US Navy and meet US Navy uniform regulations.</a:t>
            </a:r>
          </a:p>
        </p:txBody>
      </p:sp>
    </p:spTree>
    <p:extLst>
      <p:ext uri="{BB962C8B-B14F-4D97-AF65-F5344CB8AC3E}">
        <p14:creationId xmlns:p14="http://schemas.microsoft.com/office/powerpoint/2010/main" val="2372741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B09A-5A17-4F51-B746-515C0C9B4886}"/>
              </a:ext>
            </a:extLst>
          </p:cNvPr>
          <p:cNvSpPr>
            <a:spLocks noGrp="1"/>
          </p:cNvSpPr>
          <p:nvPr>
            <p:ph type="title"/>
          </p:nvPr>
        </p:nvSpPr>
        <p:spPr/>
        <p:txBody>
          <a:bodyPr/>
          <a:lstStyle/>
          <a:p>
            <a:r>
              <a:rPr lang="en-US" b="1" u="sng" dirty="0">
                <a:solidFill>
                  <a:srgbClr val="002060"/>
                </a:solidFill>
              </a:rPr>
              <a:t>Spats are </a:t>
            </a:r>
            <a:r>
              <a:rPr lang="en-US" b="1" u="sng" dirty="0">
                <a:solidFill>
                  <a:srgbClr val="FF0000"/>
                </a:solidFill>
              </a:rPr>
              <a:t>not</a:t>
            </a:r>
            <a:r>
              <a:rPr lang="en-US" b="1" u="sng" dirty="0">
                <a:solidFill>
                  <a:srgbClr val="002060"/>
                </a:solidFill>
              </a:rPr>
              <a:t> approved per Navy regulations!!!</a:t>
            </a:r>
          </a:p>
        </p:txBody>
      </p:sp>
      <p:pic>
        <p:nvPicPr>
          <p:cNvPr id="5" name="Content Placeholder 4">
            <a:extLst>
              <a:ext uri="{FF2B5EF4-FFF2-40B4-BE49-F238E27FC236}">
                <a16:creationId xmlns:a16="http://schemas.microsoft.com/office/drawing/2014/main" id="{B8871004-078B-485F-B4ED-4AAEAC4AB1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4535" y="2115997"/>
            <a:ext cx="4471901" cy="4471901"/>
          </a:xfrm>
        </p:spPr>
      </p:pic>
    </p:spTree>
    <p:extLst>
      <p:ext uri="{BB962C8B-B14F-4D97-AF65-F5344CB8AC3E}">
        <p14:creationId xmlns:p14="http://schemas.microsoft.com/office/powerpoint/2010/main" val="395452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43AA-C328-4F3B-8973-86390EF4101A}"/>
              </a:ext>
            </a:extLst>
          </p:cNvPr>
          <p:cNvSpPr>
            <a:spLocks noGrp="1"/>
          </p:cNvSpPr>
          <p:nvPr>
            <p:ph type="title"/>
          </p:nvPr>
        </p:nvSpPr>
        <p:spPr>
          <a:xfrm>
            <a:off x="5019629" y="239290"/>
            <a:ext cx="1753998" cy="1325563"/>
          </a:xfrm>
        </p:spPr>
        <p:txBody>
          <a:bodyPr/>
          <a:lstStyle/>
          <a:p>
            <a:r>
              <a:rPr lang="en-US" b="1" u="sng" dirty="0">
                <a:solidFill>
                  <a:srgbClr val="002060"/>
                </a:solidFill>
              </a:rPr>
              <a:t>Ascots</a:t>
            </a:r>
          </a:p>
        </p:txBody>
      </p:sp>
      <p:pic>
        <p:nvPicPr>
          <p:cNvPr id="5" name="Content Placeholder 4">
            <a:extLst>
              <a:ext uri="{FF2B5EF4-FFF2-40B4-BE49-F238E27FC236}">
                <a16:creationId xmlns:a16="http://schemas.microsoft.com/office/drawing/2014/main" id="{EAE014EA-5B4F-4F28-815A-18619E499E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7768" y="1789331"/>
            <a:ext cx="5988074" cy="4453266"/>
          </a:xfrm>
        </p:spPr>
      </p:pic>
      <p:pic>
        <p:nvPicPr>
          <p:cNvPr id="4" name="Picture 3">
            <a:extLst>
              <a:ext uri="{FF2B5EF4-FFF2-40B4-BE49-F238E27FC236}">
                <a16:creationId xmlns:a16="http://schemas.microsoft.com/office/drawing/2014/main" id="{E03640FD-7835-448F-A667-E008A333D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4573"/>
            <a:ext cx="5325266" cy="1361898"/>
          </a:xfrm>
          <a:prstGeom prst="rect">
            <a:avLst/>
          </a:prstGeom>
        </p:spPr>
      </p:pic>
      <p:pic>
        <p:nvPicPr>
          <p:cNvPr id="7" name="Picture 6">
            <a:extLst>
              <a:ext uri="{FF2B5EF4-FFF2-40B4-BE49-F238E27FC236}">
                <a16:creationId xmlns:a16="http://schemas.microsoft.com/office/drawing/2014/main" id="{725AD012-636B-4776-9248-029AECD10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857" y="3429000"/>
            <a:ext cx="2832154" cy="3178619"/>
          </a:xfrm>
          <a:prstGeom prst="rect">
            <a:avLst/>
          </a:prstGeom>
        </p:spPr>
      </p:pic>
    </p:spTree>
    <p:extLst>
      <p:ext uri="{BB962C8B-B14F-4D97-AF65-F5344CB8AC3E}">
        <p14:creationId xmlns:p14="http://schemas.microsoft.com/office/powerpoint/2010/main" val="2670450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42EE-1C1C-4F43-B98C-8242038FD425}"/>
              </a:ext>
            </a:extLst>
          </p:cNvPr>
          <p:cNvSpPr>
            <a:spLocks noGrp="1"/>
          </p:cNvSpPr>
          <p:nvPr>
            <p:ph type="title"/>
          </p:nvPr>
        </p:nvSpPr>
        <p:spPr>
          <a:xfrm>
            <a:off x="4572781" y="281235"/>
            <a:ext cx="2897697" cy="1325563"/>
          </a:xfrm>
        </p:spPr>
        <p:txBody>
          <a:bodyPr/>
          <a:lstStyle/>
          <a:p>
            <a:r>
              <a:rPr lang="en-US" b="1" u="sng" dirty="0">
                <a:solidFill>
                  <a:srgbClr val="002060"/>
                </a:solidFill>
              </a:rPr>
              <a:t>Aiguillette</a:t>
            </a:r>
          </a:p>
        </p:txBody>
      </p:sp>
      <p:pic>
        <p:nvPicPr>
          <p:cNvPr id="4" name="Picture 3">
            <a:extLst>
              <a:ext uri="{FF2B5EF4-FFF2-40B4-BE49-F238E27FC236}">
                <a16:creationId xmlns:a16="http://schemas.microsoft.com/office/drawing/2014/main" id="{A2678A87-F3AF-4EE3-9A45-2A265F21E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100" y="1214336"/>
            <a:ext cx="9115799" cy="5643664"/>
          </a:xfrm>
          <a:prstGeom prst="rect">
            <a:avLst/>
          </a:prstGeom>
        </p:spPr>
      </p:pic>
    </p:spTree>
    <p:extLst>
      <p:ext uri="{BB962C8B-B14F-4D97-AF65-F5344CB8AC3E}">
        <p14:creationId xmlns:p14="http://schemas.microsoft.com/office/powerpoint/2010/main" val="2966196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610D97-81FF-418A-AF10-9698F8FB12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926" y="466753"/>
            <a:ext cx="7228935" cy="6391247"/>
          </a:xfrm>
        </p:spPr>
      </p:pic>
      <p:pic>
        <p:nvPicPr>
          <p:cNvPr id="6" name="Picture 5">
            <a:extLst>
              <a:ext uri="{FF2B5EF4-FFF2-40B4-BE49-F238E27FC236}">
                <a16:creationId xmlns:a16="http://schemas.microsoft.com/office/drawing/2014/main" id="{C0D6BC57-9385-4067-BF00-2FFD30BE6CDB}"/>
              </a:ext>
            </a:extLst>
          </p:cNvPr>
          <p:cNvPicPr>
            <a:picLocks noChangeAspect="1"/>
          </p:cNvPicPr>
          <p:nvPr/>
        </p:nvPicPr>
        <p:blipFill>
          <a:blip r:embed="rId3"/>
          <a:stretch>
            <a:fillRect/>
          </a:stretch>
        </p:blipFill>
        <p:spPr>
          <a:xfrm>
            <a:off x="7716137" y="1880558"/>
            <a:ext cx="3842510" cy="2162406"/>
          </a:xfrm>
          <a:prstGeom prst="rect">
            <a:avLst/>
          </a:prstGeom>
        </p:spPr>
      </p:pic>
    </p:spTree>
    <p:extLst>
      <p:ext uri="{BB962C8B-B14F-4D97-AF65-F5344CB8AC3E}">
        <p14:creationId xmlns:p14="http://schemas.microsoft.com/office/powerpoint/2010/main" val="2076115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0644B-B9C0-4E6A-860D-156903F55350}"/>
              </a:ext>
            </a:extLst>
          </p:cNvPr>
          <p:cNvSpPr>
            <a:spLocks noGrp="1"/>
          </p:cNvSpPr>
          <p:nvPr>
            <p:ph type="title"/>
          </p:nvPr>
        </p:nvSpPr>
        <p:spPr>
          <a:xfrm>
            <a:off x="5179852" y="281235"/>
            <a:ext cx="1832295" cy="1325563"/>
          </a:xfrm>
        </p:spPr>
        <p:txBody>
          <a:bodyPr/>
          <a:lstStyle/>
          <a:p>
            <a:r>
              <a:rPr lang="en-US" b="1" u="sng" dirty="0">
                <a:solidFill>
                  <a:srgbClr val="002060"/>
                </a:solidFill>
              </a:rPr>
              <a:t>Gloves</a:t>
            </a:r>
          </a:p>
        </p:txBody>
      </p:sp>
      <p:pic>
        <p:nvPicPr>
          <p:cNvPr id="5" name="Content Placeholder 4">
            <a:extLst>
              <a:ext uri="{FF2B5EF4-FFF2-40B4-BE49-F238E27FC236}">
                <a16:creationId xmlns:a16="http://schemas.microsoft.com/office/drawing/2014/main" id="{5D0971A3-2AD7-40E0-A71E-E095923E10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8100" y="1825625"/>
            <a:ext cx="4729070" cy="4835234"/>
          </a:xfrm>
        </p:spPr>
      </p:pic>
    </p:spTree>
    <p:extLst>
      <p:ext uri="{BB962C8B-B14F-4D97-AF65-F5344CB8AC3E}">
        <p14:creationId xmlns:p14="http://schemas.microsoft.com/office/powerpoint/2010/main" val="902629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67759-1A33-45AA-9719-1B6BF1166524}"/>
              </a:ext>
            </a:extLst>
          </p:cNvPr>
          <p:cNvSpPr>
            <a:spLocks noGrp="1"/>
          </p:cNvSpPr>
          <p:nvPr>
            <p:ph type="title"/>
          </p:nvPr>
        </p:nvSpPr>
        <p:spPr>
          <a:xfrm>
            <a:off x="2356608" y="314791"/>
            <a:ext cx="7475289" cy="1325563"/>
          </a:xfrm>
        </p:spPr>
        <p:txBody>
          <a:bodyPr/>
          <a:lstStyle/>
          <a:p>
            <a:r>
              <a:rPr lang="en-US" b="1" u="sng" dirty="0">
                <a:solidFill>
                  <a:srgbClr val="002060"/>
                </a:solidFill>
              </a:rPr>
              <a:t>What's wrong with this photo?</a:t>
            </a:r>
          </a:p>
        </p:txBody>
      </p:sp>
      <p:pic>
        <p:nvPicPr>
          <p:cNvPr id="5" name="Content Placeholder 4">
            <a:extLst>
              <a:ext uri="{FF2B5EF4-FFF2-40B4-BE49-F238E27FC236}">
                <a16:creationId xmlns:a16="http://schemas.microsoft.com/office/drawing/2014/main" id="{424A6850-5BA4-40CF-B5E6-9DEE7D73D7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6608" y="1606288"/>
            <a:ext cx="7408749" cy="4936921"/>
          </a:xfrm>
        </p:spPr>
      </p:pic>
    </p:spTree>
    <p:extLst>
      <p:ext uri="{BB962C8B-B14F-4D97-AF65-F5344CB8AC3E}">
        <p14:creationId xmlns:p14="http://schemas.microsoft.com/office/powerpoint/2010/main" val="2834177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E0AB-4D42-4099-9C00-FB8899165C35}"/>
              </a:ext>
            </a:extLst>
          </p:cNvPr>
          <p:cNvSpPr>
            <a:spLocks noGrp="1"/>
          </p:cNvSpPr>
          <p:nvPr>
            <p:ph type="title"/>
          </p:nvPr>
        </p:nvSpPr>
        <p:spPr>
          <a:xfrm>
            <a:off x="2406941" y="356736"/>
            <a:ext cx="10515600" cy="1325563"/>
          </a:xfrm>
        </p:spPr>
        <p:txBody>
          <a:bodyPr/>
          <a:lstStyle/>
          <a:p>
            <a:r>
              <a:rPr lang="en-US" b="1" u="sng" dirty="0">
                <a:solidFill>
                  <a:srgbClr val="002060"/>
                </a:solidFill>
              </a:rPr>
              <a:t>What's wrong with this photo?</a:t>
            </a:r>
          </a:p>
        </p:txBody>
      </p:sp>
      <p:pic>
        <p:nvPicPr>
          <p:cNvPr id="5" name="Content Placeholder 4">
            <a:extLst>
              <a:ext uri="{FF2B5EF4-FFF2-40B4-BE49-F238E27FC236}">
                <a16:creationId xmlns:a16="http://schemas.microsoft.com/office/drawing/2014/main" id="{EAFAAA15-2FA1-44F4-BFC9-056BBC14EC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9534" y="1514518"/>
            <a:ext cx="4229340" cy="5163509"/>
          </a:xfrm>
        </p:spPr>
      </p:pic>
    </p:spTree>
    <p:extLst>
      <p:ext uri="{BB962C8B-B14F-4D97-AF65-F5344CB8AC3E}">
        <p14:creationId xmlns:p14="http://schemas.microsoft.com/office/powerpoint/2010/main" val="233312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4B7F-0419-423C-9ACA-1B2A2C998B02}"/>
              </a:ext>
            </a:extLst>
          </p:cNvPr>
          <p:cNvSpPr>
            <a:spLocks noGrp="1"/>
          </p:cNvSpPr>
          <p:nvPr>
            <p:ph type="title"/>
          </p:nvPr>
        </p:nvSpPr>
        <p:spPr>
          <a:xfrm>
            <a:off x="141915" y="860126"/>
            <a:ext cx="10515600" cy="1325563"/>
          </a:xfrm>
        </p:spPr>
        <p:txBody>
          <a:bodyPr>
            <a:normAutofit fontScale="90000"/>
          </a:bodyPr>
          <a:lstStyle/>
          <a:p>
            <a:r>
              <a:rPr lang="en-US" b="1" u="sng" dirty="0" err="1">
                <a:solidFill>
                  <a:srgbClr val="002060"/>
                </a:solidFill>
              </a:rPr>
              <a:t>Guidon</a:t>
            </a:r>
            <a:r>
              <a:rPr lang="en-US" b="1" u="sng" dirty="0">
                <a:solidFill>
                  <a:srgbClr val="002060"/>
                </a:solidFill>
              </a:rPr>
              <a:t> Parts</a:t>
            </a:r>
            <a:br>
              <a:rPr lang="en-US" b="1" u="sng" dirty="0">
                <a:solidFill>
                  <a:srgbClr val="002060"/>
                </a:solidFill>
              </a:rPr>
            </a:br>
            <a:br>
              <a:rPr lang="en-US" b="1" u="sng" dirty="0">
                <a:solidFill>
                  <a:srgbClr val="002060"/>
                </a:solidFill>
              </a:rPr>
            </a:br>
            <a:r>
              <a:rPr lang="en-US" b="1" dirty="0">
                <a:solidFill>
                  <a:srgbClr val="002060"/>
                </a:solidFill>
              </a:rPr>
              <a:t>Only  Light ash </a:t>
            </a:r>
            <a:r>
              <a:rPr lang="en-US" b="1" dirty="0" err="1">
                <a:solidFill>
                  <a:srgbClr val="002060"/>
                </a:solidFill>
              </a:rPr>
              <a:t>guidon</a:t>
            </a:r>
            <a:r>
              <a:rPr lang="en-US" b="1" dirty="0">
                <a:solidFill>
                  <a:srgbClr val="002060"/>
                </a:solidFill>
              </a:rPr>
              <a:t> is authorized</a:t>
            </a:r>
            <a:br>
              <a:rPr lang="en-US" b="1" dirty="0">
                <a:solidFill>
                  <a:srgbClr val="002060"/>
                </a:solidFill>
              </a:rPr>
            </a:br>
            <a:r>
              <a:rPr lang="en-US" b="1" dirty="0">
                <a:solidFill>
                  <a:srgbClr val="002060"/>
                </a:solidFill>
              </a:rPr>
              <a:t>NO DARK BROWN WOOD GUIDONS!</a:t>
            </a:r>
            <a:br>
              <a:rPr lang="en-US" b="1" dirty="0">
                <a:solidFill>
                  <a:srgbClr val="002060"/>
                </a:solidFill>
              </a:rPr>
            </a:br>
            <a:r>
              <a:rPr lang="en-US" b="1" dirty="0">
                <a:solidFill>
                  <a:srgbClr val="002060"/>
                </a:solidFill>
              </a:rPr>
              <a:t>NO Metal Poles </a:t>
            </a:r>
          </a:p>
        </p:txBody>
      </p:sp>
      <p:pic>
        <p:nvPicPr>
          <p:cNvPr id="5" name="Content Placeholder 4">
            <a:extLst>
              <a:ext uri="{FF2B5EF4-FFF2-40B4-BE49-F238E27FC236}">
                <a16:creationId xmlns:a16="http://schemas.microsoft.com/office/drawing/2014/main" id="{C3DE3FEB-84EE-4830-95BF-ABBEB70559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915" y="2848471"/>
            <a:ext cx="8056308" cy="4383248"/>
          </a:xfrm>
        </p:spPr>
      </p:pic>
      <p:pic>
        <p:nvPicPr>
          <p:cNvPr id="6" name="Picture 5">
            <a:extLst>
              <a:ext uri="{FF2B5EF4-FFF2-40B4-BE49-F238E27FC236}">
                <a16:creationId xmlns:a16="http://schemas.microsoft.com/office/drawing/2014/main" id="{B519942E-C1A9-4518-B1D9-61467D81709F}"/>
              </a:ext>
            </a:extLst>
          </p:cNvPr>
          <p:cNvPicPr>
            <a:picLocks noChangeAspect="1"/>
          </p:cNvPicPr>
          <p:nvPr/>
        </p:nvPicPr>
        <p:blipFill>
          <a:blip r:embed="rId3"/>
          <a:stretch>
            <a:fillRect/>
          </a:stretch>
        </p:blipFill>
        <p:spPr>
          <a:xfrm>
            <a:off x="7636922" y="1522908"/>
            <a:ext cx="4032164" cy="5044159"/>
          </a:xfrm>
          <a:prstGeom prst="rect">
            <a:avLst/>
          </a:prstGeom>
        </p:spPr>
      </p:pic>
    </p:spTree>
    <p:extLst>
      <p:ext uri="{BB962C8B-B14F-4D97-AF65-F5344CB8AC3E}">
        <p14:creationId xmlns:p14="http://schemas.microsoft.com/office/powerpoint/2010/main" val="848413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13ED-65B2-4DD0-9DA4-50495B8BB8DD}"/>
              </a:ext>
            </a:extLst>
          </p:cNvPr>
          <p:cNvSpPr>
            <a:spLocks noGrp="1"/>
          </p:cNvSpPr>
          <p:nvPr>
            <p:ph type="title"/>
          </p:nvPr>
        </p:nvSpPr>
        <p:spPr/>
        <p:txBody>
          <a:bodyPr/>
          <a:lstStyle/>
          <a:p>
            <a:r>
              <a:rPr lang="en-US" b="1" u="sng" dirty="0">
                <a:solidFill>
                  <a:srgbClr val="002060"/>
                </a:solidFill>
              </a:rPr>
              <a:t>What's wrong with this photo?</a:t>
            </a:r>
          </a:p>
        </p:txBody>
      </p:sp>
      <p:pic>
        <p:nvPicPr>
          <p:cNvPr id="5" name="Content Placeholder 4">
            <a:extLst>
              <a:ext uri="{FF2B5EF4-FFF2-40B4-BE49-F238E27FC236}">
                <a16:creationId xmlns:a16="http://schemas.microsoft.com/office/drawing/2014/main" id="{50D650BE-F1F2-48A1-BA84-91A8046743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7880" y="1977610"/>
            <a:ext cx="6772898" cy="4515265"/>
          </a:xfrm>
        </p:spPr>
      </p:pic>
    </p:spTree>
    <p:extLst>
      <p:ext uri="{BB962C8B-B14F-4D97-AF65-F5344CB8AC3E}">
        <p14:creationId xmlns:p14="http://schemas.microsoft.com/office/powerpoint/2010/main" val="485465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C5A2-AE55-439A-A103-1D9F9217D7A4}"/>
              </a:ext>
            </a:extLst>
          </p:cNvPr>
          <p:cNvSpPr>
            <a:spLocks noGrp="1"/>
          </p:cNvSpPr>
          <p:nvPr>
            <p:ph type="title"/>
          </p:nvPr>
        </p:nvSpPr>
        <p:spPr>
          <a:xfrm>
            <a:off x="452307" y="0"/>
            <a:ext cx="7072618" cy="885345"/>
          </a:xfrm>
        </p:spPr>
        <p:txBody>
          <a:bodyPr/>
          <a:lstStyle/>
          <a:p>
            <a:r>
              <a:rPr lang="en-US" b="1" u="sng" dirty="0">
                <a:solidFill>
                  <a:srgbClr val="002060"/>
                </a:solidFill>
              </a:rPr>
              <a:t>What's wrong with this photo?</a:t>
            </a:r>
          </a:p>
        </p:txBody>
      </p:sp>
      <p:pic>
        <p:nvPicPr>
          <p:cNvPr id="6" name="Content Placeholder 5">
            <a:extLst>
              <a:ext uri="{FF2B5EF4-FFF2-40B4-BE49-F238E27FC236}">
                <a16:creationId xmlns:a16="http://schemas.microsoft.com/office/drawing/2014/main" id="{1EF54A10-882E-4676-82BB-385016E218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1267" y="885345"/>
            <a:ext cx="4190887" cy="5774111"/>
          </a:xfrm>
        </p:spPr>
      </p:pic>
    </p:spTree>
    <p:extLst>
      <p:ext uri="{BB962C8B-B14F-4D97-AF65-F5344CB8AC3E}">
        <p14:creationId xmlns:p14="http://schemas.microsoft.com/office/powerpoint/2010/main" val="3765983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1E89-BE92-4977-832B-34B696CA3381}"/>
              </a:ext>
            </a:extLst>
          </p:cNvPr>
          <p:cNvSpPr>
            <a:spLocks noGrp="1"/>
          </p:cNvSpPr>
          <p:nvPr>
            <p:ph type="title"/>
          </p:nvPr>
        </p:nvSpPr>
        <p:spPr/>
        <p:txBody>
          <a:bodyPr/>
          <a:lstStyle/>
          <a:p>
            <a:r>
              <a:rPr lang="en-US" b="1" u="sng" dirty="0">
                <a:solidFill>
                  <a:srgbClr val="002060"/>
                </a:solidFill>
              </a:rPr>
              <a:t>What’s wrong with this photo?</a:t>
            </a:r>
          </a:p>
        </p:txBody>
      </p:sp>
      <p:pic>
        <p:nvPicPr>
          <p:cNvPr id="5" name="Content Placeholder 4">
            <a:extLst>
              <a:ext uri="{FF2B5EF4-FFF2-40B4-BE49-F238E27FC236}">
                <a16:creationId xmlns:a16="http://schemas.microsoft.com/office/drawing/2014/main" id="{0657308C-691D-4E77-8F6E-ACE8D6B8EA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9081" y="1808847"/>
            <a:ext cx="4360970" cy="4902346"/>
          </a:xfrm>
        </p:spPr>
      </p:pic>
    </p:spTree>
    <p:extLst>
      <p:ext uri="{BB962C8B-B14F-4D97-AF65-F5344CB8AC3E}">
        <p14:creationId xmlns:p14="http://schemas.microsoft.com/office/powerpoint/2010/main" val="2658183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2E9F-F330-4754-9492-F82E3C0C0539}"/>
              </a:ext>
            </a:extLst>
          </p:cNvPr>
          <p:cNvSpPr>
            <a:spLocks noGrp="1"/>
          </p:cNvSpPr>
          <p:nvPr>
            <p:ph type="title"/>
          </p:nvPr>
        </p:nvSpPr>
        <p:spPr>
          <a:xfrm>
            <a:off x="259359" y="1518407"/>
            <a:ext cx="5523450" cy="885345"/>
          </a:xfrm>
        </p:spPr>
        <p:txBody>
          <a:bodyPr>
            <a:normAutofit fontScale="90000"/>
          </a:bodyPr>
          <a:lstStyle/>
          <a:p>
            <a:r>
              <a:rPr lang="en-US" dirty="0"/>
              <a:t>What's wrong with this photo?</a:t>
            </a:r>
          </a:p>
        </p:txBody>
      </p:sp>
      <p:pic>
        <p:nvPicPr>
          <p:cNvPr id="5" name="Content Placeholder 4">
            <a:extLst>
              <a:ext uri="{FF2B5EF4-FFF2-40B4-BE49-F238E27FC236}">
                <a16:creationId xmlns:a16="http://schemas.microsoft.com/office/drawing/2014/main" id="{E1B2A112-1E0B-40E1-8EBC-07EA88D196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8641" y="486561"/>
            <a:ext cx="4320328" cy="6174297"/>
          </a:xfrm>
        </p:spPr>
      </p:pic>
    </p:spTree>
    <p:extLst>
      <p:ext uri="{BB962C8B-B14F-4D97-AF65-F5344CB8AC3E}">
        <p14:creationId xmlns:p14="http://schemas.microsoft.com/office/powerpoint/2010/main" val="1287286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CB026-A85C-403E-B9E6-CD65B533E72A}"/>
              </a:ext>
            </a:extLst>
          </p:cNvPr>
          <p:cNvSpPr>
            <a:spLocks noGrp="1"/>
          </p:cNvSpPr>
          <p:nvPr>
            <p:ph type="title"/>
          </p:nvPr>
        </p:nvSpPr>
        <p:spPr>
          <a:xfrm>
            <a:off x="401972" y="3007657"/>
            <a:ext cx="5914938" cy="1325563"/>
          </a:xfrm>
        </p:spPr>
        <p:txBody>
          <a:bodyPr>
            <a:normAutofit fontScale="90000"/>
          </a:bodyPr>
          <a:lstStyle/>
          <a:p>
            <a:r>
              <a:rPr lang="en-US" dirty="0">
                <a:solidFill>
                  <a:srgbClr val="FF0000"/>
                </a:solidFill>
              </a:rPr>
              <a:t>Answer:</a:t>
            </a:r>
            <a:br>
              <a:rPr lang="en-US" dirty="0">
                <a:solidFill>
                  <a:srgbClr val="FF0000"/>
                </a:solidFill>
              </a:rPr>
            </a:br>
            <a:r>
              <a:rPr lang="en-US" dirty="0">
                <a:solidFill>
                  <a:srgbClr val="FF0000"/>
                </a:solidFill>
              </a:rPr>
              <a:t>X -staffs must be vertical</a:t>
            </a:r>
            <a:br>
              <a:rPr lang="en-US" dirty="0">
                <a:solidFill>
                  <a:srgbClr val="FF0000"/>
                </a:solidFill>
              </a:rPr>
            </a:br>
            <a:br>
              <a:rPr lang="en-US" dirty="0">
                <a:solidFill>
                  <a:srgbClr val="FF0000"/>
                </a:solidFill>
              </a:rPr>
            </a:br>
            <a:r>
              <a:rPr lang="en-US" dirty="0">
                <a:solidFill>
                  <a:srgbClr val="FF0000"/>
                </a:solidFill>
              </a:rPr>
              <a:t>X- right rifle guard foreman must be horizontal</a:t>
            </a:r>
            <a:br>
              <a:rPr lang="en-US" dirty="0">
                <a:solidFill>
                  <a:srgbClr val="FF0000"/>
                </a:solidFill>
              </a:rPr>
            </a:br>
            <a:br>
              <a:rPr lang="en-US" dirty="0">
                <a:solidFill>
                  <a:srgbClr val="FF0000"/>
                </a:solidFill>
              </a:rPr>
            </a:br>
            <a:r>
              <a:rPr lang="en-US" dirty="0">
                <a:solidFill>
                  <a:srgbClr val="FF0000"/>
                </a:solidFill>
              </a:rPr>
              <a:t>X-left hand on staffs must be touching right</a:t>
            </a:r>
            <a:br>
              <a:rPr lang="en-US" dirty="0">
                <a:solidFill>
                  <a:srgbClr val="FF0000"/>
                </a:solidFill>
              </a:rPr>
            </a:br>
            <a:br>
              <a:rPr lang="en-US" dirty="0">
                <a:solidFill>
                  <a:srgbClr val="FF0000"/>
                </a:solidFill>
              </a:rPr>
            </a:br>
            <a:r>
              <a:rPr lang="en-US" dirty="0">
                <a:solidFill>
                  <a:srgbClr val="FF0000"/>
                </a:solidFill>
              </a:rPr>
              <a:t>X-grips on rife must have all fingers together</a:t>
            </a:r>
            <a:br>
              <a:rPr lang="en-US" dirty="0">
                <a:solidFill>
                  <a:srgbClr val="FF0000"/>
                </a:solidFill>
              </a:rPr>
            </a:br>
            <a:br>
              <a:rPr lang="en-US" dirty="0">
                <a:solidFill>
                  <a:srgbClr val="FF0000"/>
                </a:solidFill>
              </a:rPr>
            </a:br>
            <a:endParaRPr lang="en-US" dirty="0">
              <a:solidFill>
                <a:srgbClr val="FF0000"/>
              </a:solidFill>
            </a:endParaRPr>
          </a:p>
        </p:txBody>
      </p:sp>
      <p:pic>
        <p:nvPicPr>
          <p:cNvPr id="5" name="Content Placeholder 4">
            <a:extLst>
              <a:ext uri="{FF2B5EF4-FFF2-40B4-BE49-F238E27FC236}">
                <a16:creationId xmlns:a16="http://schemas.microsoft.com/office/drawing/2014/main" id="{300647FB-D78C-4813-A6E0-00D3AA6F48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31852" y="0"/>
            <a:ext cx="3097000" cy="6702227"/>
          </a:xfrm>
        </p:spPr>
      </p:pic>
    </p:spTree>
    <p:extLst>
      <p:ext uri="{BB962C8B-B14F-4D97-AF65-F5344CB8AC3E}">
        <p14:creationId xmlns:p14="http://schemas.microsoft.com/office/powerpoint/2010/main" val="2662258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DE9D1-A8D7-4001-89F1-2CCFD4582985}"/>
              </a:ext>
            </a:extLst>
          </p:cNvPr>
          <p:cNvSpPr>
            <a:spLocks noGrp="1"/>
          </p:cNvSpPr>
          <p:nvPr>
            <p:ph type="title"/>
          </p:nvPr>
        </p:nvSpPr>
        <p:spPr/>
        <p:txBody>
          <a:bodyPr/>
          <a:lstStyle/>
          <a:p>
            <a:r>
              <a:rPr lang="en-US" b="1" u="sng" dirty="0">
                <a:solidFill>
                  <a:srgbClr val="002060"/>
                </a:solidFill>
              </a:rPr>
              <a:t>Color Guard Videos</a:t>
            </a:r>
          </a:p>
        </p:txBody>
      </p:sp>
      <p:sp>
        <p:nvSpPr>
          <p:cNvPr id="3" name="Content Placeholder 2">
            <a:extLst>
              <a:ext uri="{FF2B5EF4-FFF2-40B4-BE49-F238E27FC236}">
                <a16:creationId xmlns:a16="http://schemas.microsoft.com/office/drawing/2014/main" id="{148EE195-9E32-449F-B855-55CC57198187}"/>
              </a:ext>
            </a:extLst>
          </p:cNvPr>
          <p:cNvSpPr>
            <a:spLocks noGrp="1"/>
          </p:cNvSpPr>
          <p:nvPr>
            <p:ph idx="1"/>
          </p:nvPr>
        </p:nvSpPr>
        <p:spPr>
          <a:xfrm>
            <a:off x="117445" y="1476462"/>
            <a:ext cx="11962701" cy="4700501"/>
          </a:xfrm>
        </p:spPr>
        <p:txBody>
          <a:bodyPr>
            <a:normAutofit/>
          </a:bodyPr>
          <a:lstStyle/>
          <a:p>
            <a:pPr marL="0" indent="0">
              <a:buNone/>
            </a:pPr>
            <a:r>
              <a:rPr lang="en-US" b="1" i="1" u="sng" dirty="0">
                <a:solidFill>
                  <a:srgbClr val="002060"/>
                </a:solidFill>
                <a:hlinkClick r:id="rId2">
                  <a:extLst>
                    <a:ext uri="{A12FA001-AC4F-418D-AE19-62706E023703}">
                      <ahyp:hlinkClr xmlns:ahyp="http://schemas.microsoft.com/office/drawing/2018/hyperlinkcolor" val="tx"/>
                    </a:ext>
                  </a:extLst>
                </a:hlinkClick>
              </a:rPr>
              <a:t>The U.S. Navy Ceremonial Guard performs Colors for the National Anthem</a:t>
            </a:r>
          </a:p>
          <a:p>
            <a:pPr marL="0" indent="0">
              <a:buNone/>
            </a:pPr>
            <a:r>
              <a:rPr lang="en-US" dirty="0">
                <a:solidFill>
                  <a:srgbClr val="002060"/>
                </a:solidFill>
                <a:hlinkClick r:id="rId3" action="ppaction://hlinksldjump">
                  <a:extLst>
                    <a:ext uri="{A12FA001-AC4F-418D-AE19-62706E023703}">
                      <ahyp:hlinkClr xmlns:ahyp="http://schemas.microsoft.com/office/drawing/2018/hyperlinkcolor" val="tx"/>
                    </a:ext>
                  </a:extLst>
                </a:hlinkClick>
              </a:rPr>
              <a:t>https://youtu.be/zcmBSdyNom4</a:t>
            </a:r>
            <a:endParaRPr lang="en-US" dirty="0">
              <a:solidFill>
                <a:srgbClr val="002060"/>
              </a:solidFill>
            </a:endParaRPr>
          </a:p>
          <a:p>
            <a:pPr marL="0" indent="0">
              <a:buNone/>
            </a:pPr>
            <a:endParaRPr lang="en-US" dirty="0">
              <a:solidFill>
                <a:srgbClr val="002060"/>
              </a:solidFill>
            </a:endParaRPr>
          </a:p>
          <a:p>
            <a:pPr marL="0" indent="0">
              <a:buNone/>
            </a:pPr>
            <a:r>
              <a:rPr lang="en-US" b="1" i="1" u="sng" dirty="0">
                <a:solidFill>
                  <a:srgbClr val="002060"/>
                </a:solidFill>
              </a:rPr>
              <a:t>Color Guard at the 2022 NJROTC National Academic, Athletic, and Drill Competition</a:t>
            </a:r>
          </a:p>
          <a:p>
            <a:pPr marL="0" indent="0">
              <a:buNone/>
            </a:pPr>
            <a:r>
              <a:rPr lang="en-US" u="sng" dirty="0">
                <a:solidFill>
                  <a:srgbClr val="002060"/>
                </a:solidFill>
                <a:hlinkClick r:id="rId3" action="ppaction://hlinksldjump">
                  <a:extLst>
                    <a:ext uri="{A12FA001-AC4F-418D-AE19-62706E023703}">
                      <ahyp:hlinkClr xmlns:ahyp="http://schemas.microsoft.com/office/drawing/2018/hyperlinkcolor" val="tx"/>
                    </a:ext>
                  </a:extLst>
                </a:hlinkClick>
              </a:rPr>
              <a:t>https://www.youtube.com/watch?v=fPHOOhRUa7A</a:t>
            </a:r>
            <a:endParaRPr lang="en-US" u="sng" dirty="0">
              <a:solidFill>
                <a:srgbClr val="002060"/>
              </a:solidFill>
            </a:endParaRPr>
          </a:p>
          <a:p>
            <a:pPr marL="0" indent="0">
              <a:buNone/>
            </a:pPr>
            <a:endParaRPr lang="en-US" b="1" i="1" u="sng" dirty="0">
              <a:solidFill>
                <a:srgbClr val="002060"/>
              </a:solidFill>
            </a:endParaRPr>
          </a:p>
          <a:p>
            <a:pPr marL="0" indent="0">
              <a:buNone/>
            </a:pPr>
            <a:r>
              <a:rPr lang="en-US" b="1" i="1" u="sng" dirty="0">
                <a:solidFill>
                  <a:srgbClr val="002060"/>
                </a:solidFill>
              </a:rPr>
              <a:t>Color Guard History</a:t>
            </a:r>
          </a:p>
          <a:p>
            <a:pPr marL="0" indent="0">
              <a:buNone/>
            </a:pPr>
            <a:r>
              <a:rPr lang="en-US" dirty="0">
                <a:solidFill>
                  <a:srgbClr val="002060"/>
                </a:solidFill>
                <a:hlinkClick r:id="rId3" action="ppaction://hlinksldjump">
                  <a:extLst>
                    <a:ext uri="{A12FA001-AC4F-418D-AE19-62706E023703}">
                      <ahyp:hlinkClr xmlns:ahyp="http://schemas.microsoft.com/office/drawing/2018/hyperlinkcolor" val="tx"/>
                    </a:ext>
                  </a:extLst>
                </a:hlinkClick>
              </a:rPr>
              <a:t>https://www.youtube.com/watch?v=7rHMMnyK-rE</a:t>
            </a:r>
            <a:endParaRPr lang="en-US" dirty="0">
              <a:solidFill>
                <a:srgbClr val="002060"/>
              </a:solidFill>
            </a:endParaRPr>
          </a:p>
        </p:txBody>
      </p:sp>
    </p:spTree>
    <p:extLst>
      <p:ext uri="{BB962C8B-B14F-4D97-AF65-F5344CB8AC3E}">
        <p14:creationId xmlns:p14="http://schemas.microsoft.com/office/powerpoint/2010/main" val="2710856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948E-9A74-45C7-BD58-F104C4562BC1}"/>
              </a:ext>
            </a:extLst>
          </p:cNvPr>
          <p:cNvSpPr>
            <a:spLocks noGrp="1"/>
          </p:cNvSpPr>
          <p:nvPr>
            <p:ph type="title"/>
          </p:nvPr>
        </p:nvSpPr>
        <p:spPr>
          <a:xfrm>
            <a:off x="4203933" y="5859914"/>
            <a:ext cx="3784134" cy="1325563"/>
          </a:xfrm>
        </p:spPr>
        <p:txBody>
          <a:bodyPr/>
          <a:lstStyle/>
          <a:p>
            <a:r>
              <a:rPr lang="en-US" b="1" dirty="0">
                <a:solidFill>
                  <a:srgbClr val="002060"/>
                </a:solidFill>
              </a:rPr>
              <a:t>“Lead the Fight”</a:t>
            </a:r>
          </a:p>
        </p:txBody>
      </p:sp>
      <p:pic>
        <p:nvPicPr>
          <p:cNvPr id="11" name="Picture 10">
            <a:extLst>
              <a:ext uri="{FF2B5EF4-FFF2-40B4-BE49-F238E27FC236}">
                <a16:creationId xmlns:a16="http://schemas.microsoft.com/office/drawing/2014/main" id="{1AC42CD0-DF65-410D-BE65-8CD934AB6315}"/>
              </a:ext>
            </a:extLst>
          </p:cNvPr>
          <p:cNvPicPr>
            <a:picLocks noChangeAspect="1"/>
          </p:cNvPicPr>
          <p:nvPr/>
        </p:nvPicPr>
        <p:blipFill rotWithShape="1">
          <a:blip r:embed="rId2">
            <a:extLst>
              <a:ext uri="{28A0092B-C50C-407E-A947-70E740481C1C}">
                <a14:useLocalDpi xmlns:a14="http://schemas.microsoft.com/office/drawing/2010/main" val="0"/>
              </a:ext>
            </a:extLst>
          </a:blip>
          <a:srcRect t="14668" r="1390" b="14389"/>
          <a:stretch/>
        </p:blipFill>
        <p:spPr>
          <a:xfrm>
            <a:off x="2021048" y="0"/>
            <a:ext cx="7735348" cy="1778466"/>
          </a:xfrm>
          <a:prstGeom prst="rect">
            <a:avLst/>
          </a:prstGeom>
        </p:spPr>
      </p:pic>
      <p:pic>
        <p:nvPicPr>
          <p:cNvPr id="4" name="Picture 3">
            <a:extLst>
              <a:ext uri="{FF2B5EF4-FFF2-40B4-BE49-F238E27FC236}">
                <a16:creationId xmlns:a16="http://schemas.microsoft.com/office/drawing/2014/main" id="{15AA51A9-F48C-4909-887F-44E786F44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464" y="1719743"/>
            <a:ext cx="3502296" cy="4351338"/>
          </a:xfrm>
          <a:prstGeom prst="rect">
            <a:avLst/>
          </a:prstGeom>
        </p:spPr>
      </p:pic>
      <p:pic>
        <p:nvPicPr>
          <p:cNvPr id="6" name="Picture 5">
            <a:extLst>
              <a:ext uri="{FF2B5EF4-FFF2-40B4-BE49-F238E27FC236}">
                <a16:creationId xmlns:a16="http://schemas.microsoft.com/office/drawing/2014/main" id="{8AF64A4A-5318-48E4-ABE6-5DBB38979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492" y="1719743"/>
            <a:ext cx="3502296" cy="4351338"/>
          </a:xfrm>
          <a:prstGeom prst="rect">
            <a:avLst/>
          </a:prstGeom>
        </p:spPr>
      </p:pic>
      <p:pic>
        <p:nvPicPr>
          <p:cNvPr id="5" name="Picture 4">
            <a:extLst>
              <a:ext uri="{FF2B5EF4-FFF2-40B4-BE49-F238E27FC236}">
                <a16:creationId xmlns:a16="http://schemas.microsoft.com/office/drawing/2014/main" id="{92FE1217-6E01-471A-974F-FDAC419F9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3" y="1628160"/>
            <a:ext cx="4825042" cy="4534504"/>
          </a:xfrm>
          <a:prstGeom prst="rect">
            <a:avLst/>
          </a:prstGeom>
        </p:spPr>
      </p:pic>
    </p:spTree>
    <p:extLst>
      <p:ext uri="{BB962C8B-B14F-4D97-AF65-F5344CB8AC3E}">
        <p14:creationId xmlns:p14="http://schemas.microsoft.com/office/powerpoint/2010/main" val="3846563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88AB27-F9E8-47C5-91D7-8D392257EF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287" y="224992"/>
            <a:ext cx="10582014" cy="6408016"/>
          </a:xfrm>
        </p:spPr>
      </p:pic>
    </p:spTree>
    <p:extLst>
      <p:ext uri="{BB962C8B-B14F-4D97-AF65-F5344CB8AC3E}">
        <p14:creationId xmlns:p14="http://schemas.microsoft.com/office/powerpoint/2010/main" val="2723894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8A72-B092-417B-9766-3193EEF6FF67}"/>
              </a:ext>
            </a:extLst>
          </p:cNvPr>
          <p:cNvSpPr>
            <a:spLocks noGrp="1"/>
          </p:cNvSpPr>
          <p:nvPr>
            <p:ph type="title"/>
          </p:nvPr>
        </p:nvSpPr>
        <p:spPr>
          <a:xfrm>
            <a:off x="225803" y="0"/>
            <a:ext cx="10515600" cy="1325563"/>
          </a:xfrm>
        </p:spPr>
        <p:txBody>
          <a:bodyPr/>
          <a:lstStyle/>
          <a:p>
            <a:r>
              <a:rPr lang="en-US" b="1" u="sng" dirty="0" err="1">
                <a:solidFill>
                  <a:srgbClr val="002060"/>
                </a:solidFill>
              </a:rPr>
              <a:t>Guidon</a:t>
            </a:r>
            <a:r>
              <a:rPr lang="en-US" b="1" u="sng" dirty="0">
                <a:solidFill>
                  <a:srgbClr val="002060"/>
                </a:solidFill>
              </a:rPr>
              <a:t> Grips </a:t>
            </a:r>
          </a:p>
        </p:txBody>
      </p:sp>
      <p:sp>
        <p:nvSpPr>
          <p:cNvPr id="3" name="Content Placeholder 2">
            <a:extLst>
              <a:ext uri="{FF2B5EF4-FFF2-40B4-BE49-F238E27FC236}">
                <a16:creationId xmlns:a16="http://schemas.microsoft.com/office/drawing/2014/main" id="{70395F11-2B4F-4D78-B05B-C7710F9A8233}"/>
              </a:ext>
            </a:extLst>
          </p:cNvPr>
          <p:cNvSpPr>
            <a:spLocks noGrp="1"/>
          </p:cNvSpPr>
          <p:nvPr>
            <p:ph idx="1"/>
          </p:nvPr>
        </p:nvSpPr>
        <p:spPr>
          <a:xfrm>
            <a:off x="373747" y="995115"/>
            <a:ext cx="3146571" cy="4351338"/>
          </a:xfrm>
        </p:spPr>
        <p:txBody>
          <a:bodyPr/>
          <a:lstStyle/>
          <a:p>
            <a:pPr marL="0" indent="0">
              <a:buNone/>
            </a:pPr>
            <a:r>
              <a:rPr lang="en-US" dirty="0">
                <a:solidFill>
                  <a:srgbClr val="002060"/>
                </a:solidFill>
              </a:rPr>
              <a:t>Taco Grip or V grip</a:t>
            </a:r>
          </a:p>
          <a:p>
            <a:pPr marL="0" indent="0">
              <a:buNone/>
            </a:pPr>
            <a:r>
              <a:rPr lang="en-US" dirty="0">
                <a:solidFill>
                  <a:srgbClr val="002060"/>
                </a:solidFill>
              </a:rPr>
              <a:t>Strong grip</a:t>
            </a:r>
          </a:p>
        </p:txBody>
      </p:sp>
      <p:pic>
        <p:nvPicPr>
          <p:cNvPr id="5" name="Picture 4">
            <a:extLst>
              <a:ext uri="{FF2B5EF4-FFF2-40B4-BE49-F238E27FC236}">
                <a16:creationId xmlns:a16="http://schemas.microsoft.com/office/drawing/2014/main" id="{A7672738-1407-4F6C-8C8F-CFB4995F1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903" y="500062"/>
            <a:ext cx="7753350" cy="5857875"/>
          </a:xfrm>
          <a:prstGeom prst="rect">
            <a:avLst/>
          </a:prstGeom>
        </p:spPr>
      </p:pic>
    </p:spTree>
    <p:extLst>
      <p:ext uri="{BB962C8B-B14F-4D97-AF65-F5344CB8AC3E}">
        <p14:creationId xmlns:p14="http://schemas.microsoft.com/office/powerpoint/2010/main" val="3872021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713E2-1853-487A-AD88-3DA1DA737F4A}"/>
              </a:ext>
            </a:extLst>
          </p:cNvPr>
          <p:cNvSpPr>
            <a:spLocks noGrp="1"/>
          </p:cNvSpPr>
          <p:nvPr>
            <p:ph type="title"/>
          </p:nvPr>
        </p:nvSpPr>
        <p:spPr/>
        <p:txBody>
          <a:bodyPr/>
          <a:lstStyle/>
          <a:p>
            <a:r>
              <a:rPr lang="en-US" b="1" u="sng" dirty="0">
                <a:solidFill>
                  <a:srgbClr val="002060"/>
                </a:solidFill>
              </a:rPr>
              <a:t>Flag Staff Nomenclature</a:t>
            </a:r>
          </a:p>
        </p:txBody>
      </p:sp>
      <p:pic>
        <p:nvPicPr>
          <p:cNvPr id="5" name="Content Placeholder 4">
            <a:extLst>
              <a:ext uri="{FF2B5EF4-FFF2-40B4-BE49-F238E27FC236}">
                <a16:creationId xmlns:a16="http://schemas.microsoft.com/office/drawing/2014/main" id="{9A7201FE-EC56-4FC1-AD14-254FF68B5C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5128" y="1490720"/>
            <a:ext cx="9911837" cy="5367280"/>
          </a:xfrm>
        </p:spPr>
      </p:pic>
    </p:spTree>
    <p:extLst>
      <p:ext uri="{BB962C8B-B14F-4D97-AF65-F5344CB8AC3E}">
        <p14:creationId xmlns:p14="http://schemas.microsoft.com/office/powerpoint/2010/main" val="1463803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D516-E8CD-48AE-8A74-C0E45AB9CA48}"/>
              </a:ext>
            </a:extLst>
          </p:cNvPr>
          <p:cNvSpPr>
            <a:spLocks noGrp="1"/>
          </p:cNvSpPr>
          <p:nvPr>
            <p:ph type="title"/>
          </p:nvPr>
        </p:nvSpPr>
        <p:spPr>
          <a:xfrm>
            <a:off x="125136" y="83890"/>
            <a:ext cx="5912141" cy="760223"/>
          </a:xfrm>
        </p:spPr>
        <p:txBody>
          <a:bodyPr/>
          <a:lstStyle/>
          <a:p>
            <a:r>
              <a:rPr lang="en-US" b="1" u="sng" dirty="0">
                <a:solidFill>
                  <a:srgbClr val="002060"/>
                </a:solidFill>
              </a:rPr>
              <a:t>Flag Staff Ornament Finial</a:t>
            </a:r>
          </a:p>
        </p:txBody>
      </p:sp>
      <p:sp>
        <p:nvSpPr>
          <p:cNvPr id="3" name="Content Placeholder 2">
            <a:extLst>
              <a:ext uri="{FF2B5EF4-FFF2-40B4-BE49-F238E27FC236}">
                <a16:creationId xmlns:a16="http://schemas.microsoft.com/office/drawing/2014/main" id="{1AFF8227-1E70-43A1-A14A-215788C1D4A2}"/>
              </a:ext>
            </a:extLst>
          </p:cNvPr>
          <p:cNvSpPr>
            <a:spLocks noGrp="1"/>
          </p:cNvSpPr>
          <p:nvPr>
            <p:ph idx="1"/>
          </p:nvPr>
        </p:nvSpPr>
        <p:spPr>
          <a:xfrm>
            <a:off x="234192" y="1037060"/>
            <a:ext cx="10515600" cy="1026632"/>
          </a:xfrm>
        </p:spPr>
        <p:txBody>
          <a:bodyPr>
            <a:normAutofit fontScale="92500" lnSpcReduction="20000"/>
          </a:bodyPr>
          <a:lstStyle/>
          <a:p>
            <a:pPr marL="0" indent="0">
              <a:buNone/>
            </a:pPr>
            <a:r>
              <a:rPr lang="en-US" b="1" dirty="0">
                <a:solidFill>
                  <a:srgbClr val="002060"/>
                </a:solidFill>
              </a:rPr>
              <a:t>Navy Regulations state the Flag staff Ornament must be a Gold Battle axe or spade. </a:t>
            </a:r>
            <a:r>
              <a:rPr lang="en-US" b="1" dirty="0">
                <a:solidFill>
                  <a:srgbClr val="FF0000"/>
                </a:solidFill>
              </a:rPr>
              <a:t>Never use a “spread eagle” </a:t>
            </a:r>
            <a:r>
              <a:rPr lang="en-US" b="1" dirty="0">
                <a:solidFill>
                  <a:srgbClr val="002060"/>
                </a:solidFill>
              </a:rPr>
              <a:t>it is only for the President of the United States only!!!</a:t>
            </a:r>
          </a:p>
        </p:txBody>
      </p:sp>
      <p:pic>
        <p:nvPicPr>
          <p:cNvPr id="5" name="Picture 4">
            <a:extLst>
              <a:ext uri="{FF2B5EF4-FFF2-40B4-BE49-F238E27FC236}">
                <a16:creationId xmlns:a16="http://schemas.microsoft.com/office/drawing/2014/main" id="{01AC4D33-AB8B-47B1-A1F7-BE1996456F1C}"/>
              </a:ext>
            </a:extLst>
          </p:cNvPr>
          <p:cNvPicPr>
            <a:picLocks noChangeAspect="1"/>
          </p:cNvPicPr>
          <p:nvPr/>
        </p:nvPicPr>
        <p:blipFill rotWithShape="1">
          <a:blip r:embed="rId2">
            <a:extLst>
              <a:ext uri="{28A0092B-C50C-407E-A947-70E740481C1C}">
                <a14:useLocalDpi xmlns:a14="http://schemas.microsoft.com/office/drawing/2010/main" val="0"/>
              </a:ext>
            </a:extLst>
          </a:blip>
          <a:srcRect t="3604" r="6193" b="8671"/>
          <a:stretch/>
        </p:blipFill>
        <p:spPr>
          <a:xfrm>
            <a:off x="2567030" y="1945068"/>
            <a:ext cx="4630723" cy="3643179"/>
          </a:xfrm>
          <a:prstGeom prst="rect">
            <a:avLst/>
          </a:prstGeom>
        </p:spPr>
      </p:pic>
      <p:sp>
        <p:nvSpPr>
          <p:cNvPr id="6" name="TextBox 5">
            <a:extLst>
              <a:ext uri="{FF2B5EF4-FFF2-40B4-BE49-F238E27FC236}">
                <a16:creationId xmlns:a16="http://schemas.microsoft.com/office/drawing/2014/main" id="{8DF0611B-0B28-4B23-9000-5D936F2B0222}"/>
              </a:ext>
            </a:extLst>
          </p:cNvPr>
          <p:cNvSpPr txBox="1"/>
          <p:nvPr/>
        </p:nvSpPr>
        <p:spPr>
          <a:xfrm>
            <a:off x="5491992" y="5279148"/>
            <a:ext cx="2835479" cy="1200329"/>
          </a:xfrm>
          <a:prstGeom prst="rect">
            <a:avLst/>
          </a:prstGeom>
          <a:noFill/>
        </p:spPr>
        <p:txBody>
          <a:bodyPr wrap="square" rtlCol="0">
            <a:spAutoFit/>
          </a:bodyPr>
          <a:lstStyle/>
          <a:p>
            <a:r>
              <a:rPr lang="en-US" dirty="0"/>
              <a:t>                                            </a:t>
            </a:r>
            <a:r>
              <a:rPr lang="en-US" b="1" u="sng" dirty="0">
                <a:solidFill>
                  <a:srgbClr val="002060"/>
                </a:solidFill>
              </a:rPr>
              <a:t>Battle Axe </a:t>
            </a:r>
          </a:p>
          <a:p>
            <a:r>
              <a:rPr lang="en-US" b="1" dirty="0">
                <a:solidFill>
                  <a:srgbClr val="002060"/>
                </a:solidFill>
              </a:rPr>
              <a:t>Always faces forward when in Carry and Order</a:t>
            </a:r>
          </a:p>
        </p:txBody>
      </p:sp>
      <p:sp>
        <p:nvSpPr>
          <p:cNvPr id="7" name="TextBox 6">
            <a:extLst>
              <a:ext uri="{FF2B5EF4-FFF2-40B4-BE49-F238E27FC236}">
                <a16:creationId xmlns:a16="http://schemas.microsoft.com/office/drawing/2014/main" id="{7E8CD9B8-A3AD-41CE-8BA5-759BD5A90369}"/>
              </a:ext>
            </a:extLst>
          </p:cNvPr>
          <p:cNvSpPr txBox="1"/>
          <p:nvPr/>
        </p:nvSpPr>
        <p:spPr>
          <a:xfrm>
            <a:off x="2880220" y="5588247"/>
            <a:ext cx="2533475" cy="923330"/>
          </a:xfrm>
          <a:prstGeom prst="rect">
            <a:avLst/>
          </a:prstGeom>
          <a:noFill/>
        </p:spPr>
        <p:txBody>
          <a:bodyPr wrap="square" rtlCol="0">
            <a:spAutoFit/>
          </a:bodyPr>
          <a:lstStyle/>
          <a:p>
            <a:r>
              <a:rPr lang="en-US" b="1" u="sng" dirty="0">
                <a:solidFill>
                  <a:srgbClr val="002060"/>
                </a:solidFill>
              </a:rPr>
              <a:t>Army Spade</a:t>
            </a:r>
          </a:p>
          <a:p>
            <a:r>
              <a:rPr lang="en-US" b="1" dirty="0">
                <a:solidFill>
                  <a:srgbClr val="002060"/>
                </a:solidFill>
              </a:rPr>
              <a:t>Back Flat when in Carry and Order.</a:t>
            </a:r>
          </a:p>
        </p:txBody>
      </p:sp>
    </p:spTree>
    <p:extLst>
      <p:ext uri="{BB962C8B-B14F-4D97-AF65-F5344CB8AC3E}">
        <p14:creationId xmlns:p14="http://schemas.microsoft.com/office/powerpoint/2010/main" val="2091188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3224</TotalTime>
  <Words>1725</Words>
  <Application>Microsoft Office PowerPoint</Application>
  <PresentationFormat>Widescreen</PresentationFormat>
  <Paragraphs>121</Paragraphs>
  <Slides>56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Lato</vt:lpstr>
      <vt:lpstr>Office Theme</vt:lpstr>
      <vt:lpstr>PowerPoint Presentation</vt:lpstr>
      <vt:lpstr>       Military color guard   A uniformed Active Duty, National Guard, or Reserve color guard made up of a minimum of four members. This then extends to all Veteran Service Organizations, First Responders, ROTC and JROTC cadets, Scouts, Explorers, and any other uniformed military or paramilitary organization.   Flag, Colors, or Color. Different terms for the same thing. American, US, Ensign, National Ensign. Terms for the American flag. Color Guard and Color Team can be used interchangeably.  https://www.youtube.com/watch?v=wruVvFOr3OQ </vt:lpstr>
      <vt:lpstr>PowerPoint Presentation</vt:lpstr>
      <vt:lpstr>The Guidon </vt:lpstr>
      <vt:lpstr>Guidon Parts  Only  Light ash guidon is authorized NO DARK BROWN WOOD GUIDONS! NO Metal Poles </vt:lpstr>
      <vt:lpstr>PowerPoint Presentation</vt:lpstr>
      <vt:lpstr>Guidon Grips </vt:lpstr>
      <vt:lpstr>Flag Staff Nomenclature</vt:lpstr>
      <vt:lpstr>Flag Staff Ornament Finial</vt:lpstr>
      <vt:lpstr>Flag Fringe  The Marine Corps, Navy, and Coast Guard have gold-colored fringe on all flags except for the American flag at all times.  NO FRINGE ON THE AMERICAN FLAG.  LMMD Flag may have fringe!! </vt:lpstr>
      <vt:lpstr>Order Guidon</vt:lpstr>
      <vt:lpstr>Carry Guidon </vt:lpstr>
      <vt:lpstr>Guidon Carry Double Time</vt:lpstr>
      <vt:lpstr>Guidon Salute</vt:lpstr>
      <vt:lpstr>Guidon Parade Rest</vt:lpstr>
      <vt:lpstr>Guidon Salute in Formation or Marching in Formation </vt:lpstr>
      <vt:lpstr>PowerPoint Presentation</vt:lpstr>
      <vt:lpstr>Color Guard Formation</vt:lpstr>
      <vt:lpstr>PowerPoint Presentation</vt:lpstr>
      <vt:lpstr>When Standing at attention this is how you hold the Colors. Notice the colors at trimmed under the arm of the color guard bearer.</vt:lpstr>
      <vt:lpstr>Color Guard Order Colors </vt:lpstr>
      <vt:lpstr>Color Guard Parade Rest</vt:lpstr>
      <vt:lpstr>Carry Color from Order Colors</vt:lpstr>
      <vt:lpstr>Color Guard Carry Colors</vt:lpstr>
      <vt:lpstr>Color Guard Carry Colors</vt:lpstr>
      <vt:lpstr>Order Colors to Carry Colors</vt:lpstr>
      <vt:lpstr>Color Guard Order Colors from Carry Colors</vt:lpstr>
      <vt:lpstr>Trim the Colors Movement Complete</vt:lpstr>
      <vt:lpstr>Color Guard Salutes</vt:lpstr>
      <vt:lpstr>  Angle Port Used to carry in low ceiling and moving in formation. The flag rests on the arm of the wear  </vt:lpstr>
      <vt:lpstr>IMPORTANT TIPS</vt:lpstr>
      <vt:lpstr>Uncasing the Colors</vt:lpstr>
      <vt:lpstr>Casing the Colors</vt:lpstr>
      <vt:lpstr>Rifle Order Arms</vt:lpstr>
      <vt:lpstr>Rifle Shoulder Arms</vt:lpstr>
      <vt:lpstr>Rifle Parade Rest</vt:lpstr>
      <vt:lpstr>Rifle Order Arms &amp; Port Arms</vt:lpstr>
      <vt:lpstr>Color Guard Present Arms</vt:lpstr>
      <vt:lpstr>Posting the Colors</vt:lpstr>
      <vt:lpstr>Color Guard Gear </vt:lpstr>
      <vt:lpstr>Color Guard Harness</vt:lpstr>
      <vt:lpstr>Leggings  </vt:lpstr>
      <vt:lpstr>Spats are not approved per Navy regulations!!!</vt:lpstr>
      <vt:lpstr>Ascots</vt:lpstr>
      <vt:lpstr>Aiguillette</vt:lpstr>
      <vt:lpstr>PowerPoint Presentation</vt:lpstr>
      <vt:lpstr>Gloves</vt:lpstr>
      <vt:lpstr>What's wrong with this photo?</vt:lpstr>
      <vt:lpstr>What's wrong with this photo?</vt:lpstr>
      <vt:lpstr>What's wrong with this photo?</vt:lpstr>
      <vt:lpstr>What's wrong with this photo?</vt:lpstr>
      <vt:lpstr>What’s wrong with this photo?</vt:lpstr>
      <vt:lpstr>What's wrong with this photo?</vt:lpstr>
      <vt:lpstr>Answer: X -staffs must be vertical  X- right rifle guard foreman must be horizontal  X-left hand on staffs must be touching right  X-grips on rife must have all fingers together  </vt:lpstr>
      <vt:lpstr>Color Guard Videos</vt:lpstr>
      <vt:lpstr>“Lead the Fight”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Imparato, Kevin</dc:creator>
  <cp:lastModifiedBy>Imparato, Kevin</cp:lastModifiedBy>
  <cp:revision>83</cp:revision>
  <dcterms:created xsi:type="dcterms:W3CDTF">2022-10-17T11:17:59Z</dcterms:created>
  <dcterms:modified xsi:type="dcterms:W3CDTF">2023-08-14T18:41:50Z</dcterms:modified>
</cp:coreProperties>
</file>